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7"/>
  </p:notesMasterIdLst>
  <p:sldIdLst>
    <p:sldId id="280" r:id="rId2"/>
    <p:sldId id="263" r:id="rId3"/>
    <p:sldId id="264" r:id="rId4"/>
    <p:sldId id="269" r:id="rId5"/>
    <p:sldId id="28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87"/>
    <a:srgbClr val="001E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7526" autoAdjust="0"/>
  </p:normalViewPr>
  <p:slideViewPr>
    <p:cSldViewPr snapToGrid="0" showGuides="1">
      <p:cViewPr varScale="1">
        <p:scale>
          <a:sx n="116" d="100"/>
          <a:sy n="116" d="100"/>
        </p:scale>
        <p:origin x="1440" y="108"/>
      </p:cViewPr>
      <p:guideLst>
        <p:guide orient="horz" pos="184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0B56FD-4737-44DC-AA36-BFE43793673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3754C7-8A92-47E2-AFBF-60673B41D6B6}">
      <dgm:prSet phldrT="[Text]" custT="1">
        <dgm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dgm:style>
      </dgm:prSet>
      <dgm:spPr>
        <a:gradFill rotWithShape="0">
          <a:gsLst>
            <a:gs pos="100000">
              <a:schemeClr val="bg1"/>
            </a:gs>
            <a:gs pos="0">
              <a:schemeClr val="accent3">
                <a:lumMod val="40000"/>
                <a:lumOff val="60000"/>
              </a:schemeClr>
            </a:gs>
          </a:gsLst>
          <a:lin ang="0" scaled="0"/>
        </a:gradFill>
        <a:ln>
          <a:noFill/>
        </a:ln>
      </dgm:spPr>
      <dgm:t>
        <a:bodyPr spcFirstLastPara="0" vert="horz" wrap="square" lIns="228600" tIns="0" rIns="0" bIns="30480" numCol="1" spcCol="1270" anchor="ctr" anchorCtr="0"/>
        <a:lstStyle/>
        <a:p>
          <a:pPr marL="0" lvl="0" indent="0" algn="l" defTabSz="533400" rtl="0" eaLnBrk="1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mn-MN" sz="1600" b="0" kern="1200" dirty="0" smtClean="0">
              <a:solidFill>
                <a:schemeClr val="accent1"/>
              </a:solidFill>
              <a:effectLst/>
              <a:latin typeface="Lucida Sans" panose="020B0602030504020204" pitchFamily="34" charset="0"/>
              <a:ea typeface="+mn-ea"/>
              <a:cs typeface="+mn-cs"/>
            </a:rPr>
            <a:t>Өрөмдлөг ба хайгуул</a:t>
          </a:r>
          <a:endParaRPr lang="en-US" sz="1600" b="0" kern="1200" dirty="0">
            <a:solidFill>
              <a:schemeClr val="accent1"/>
            </a:solidFill>
            <a:effectLst/>
            <a:latin typeface="Lucida Sans" panose="020B0602030504020204" pitchFamily="34" charset="0"/>
            <a:ea typeface="+mn-ea"/>
            <a:cs typeface="+mn-cs"/>
          </a:endParaRPr>
        </a:p>
      </dgm:t>
    </dgm:pt>
    <dgm:pt modelId="{A3358F4D-3126-4E1E-9388-646E874ABB1F}" type="parTrans" cxnId="{21FCD44A-6E44-47C0-ACEE-A8F41D556E60}">
      <dgm:prSet/>
      <dgm:spPr/>
      <dgm:t>
        <a:bodyPr/>
        <a:lstStyle/>
        <a:p>
          <a:endParaRPr lang="en-US" b="1">
            <a:latin typeface="Lucida Sans" panose="020B0602030504020204" pitchFamily="34" charset="0"/>
          </a:endParaRPr>
        </a:p>
      </dgm:t>
    </dgm:pt>
    <dgm:pt modelId="{FEA2916D-7626-423B-92C2-E34F43AE1666}" type="sibTrans" cxnId="{21FCD44A-6E44-47C0-ACEE-A8F41D556E60}">
      <dgm:prSet/>
      <dgm:spPr>
        <a:ln>
          <a:noFill/>
        </a:ln>
      </dgm:spPr>
      <dgm:t>
        <a:bodyPr/>
        <a:lstStyle/>
        <a:p>
          <a:endParaRPr lang="en-US" b="1">
            <a:latin typeface="Lucida Sans" panose="020B0602030504020204" pitchFamily="34" charset="0"/>
          </a:endParaRPr>
        </a:p>
      </dgm:t>
    </dgm:pt>
    <dgm:pt modelId="{7EC72E7D-4446-477D-BB9C-1DD46115AE29}">
      <dgm:prSet custT="1"/>
      <dgm:spPr>
        <a:gradFill rotWithShape="0">
          <a:gsLst>
            <a:gs pos="100000">
              <a:schemeClr val="bg1"/>
            </a:gs>
            <a:gs pos="0">
              <a:schemeClr val="accent3">
                <a:lumMod val="40000"/>
                <a:lumOff val="60000"/>
              </a:schemeClr>
            </a:gs>
          </a:gsLst>
          <a:lin ang="0" scaled="0"/>
        </a:gradFill>
        <a:ln>
          <a:noFill/>
        </a:ln>
      </dgm:spPr>
      <dgm:t>
        <a:bodyPr lIns="228600" tIns="0" rIns="0"/>
        <a:lstStyle/>
        <a:p>
          <a:pPr marL="0" lvl="0" indent="0" algn="l" defTabSz="533400" rtl="0" eaLnBrk="1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mn-MN" sz="1600" dirty="0" smtClean="0">
              <a:solidFill>
                <a:schemeClr val="accent1"/>
              </a:solidFill>
            </a:rPr>
            <a:t>Хяналт ба баталгаажуулалт</a:t>
          </a:r>
          <a:endParaRPr lang="en-AU" sz="1600" b="0" dirty="0">
            <a:solidFill>
              <a:schemeClr val="accent1"/>
            </a:solidFill>
          </a:endParaRPr>
        </a:p>
      </dgm:t>
    </dgm:pt>
    <dgm:pt modelId="{AAFD9741-8251-4C77-B844-78FE642E08B1}" type="sibTrans" cxnId="{1DCB8C06-A407-40BA-A16F-70C26DF2E485}">
      <dgm:prSet/>
      <dgm:spPr/>
      <dgm:t>
        <a:bodyPr/>
        <a:lstStyle/>
        <a:p>
          <a:endParaRPr lang="en-US"/>
        </a:p>
      </dgm:t>
    </dgm:pt>
    <dgm:pt modelId="{D098D3B2-88C1-453F-9EAC-4A5E974F785B}" type="parTrans" cxnId="{1DCB8C06-A407-40BA-A16F-70C26DF2E485}">
      <dgm:prSet/>
      <dgm:spPr/>
      <dgm:t>
        <a:bodyPr/>
        <a:lstStyle/>
        <a:p>
          <a:endParaRPr lang="en-US"/>
        </a:p>
      </dgm:t>
    </dgm:pt>
    <dgm:pt modelId="{2EF62963-797E-4C3F-932D-6B1235DBAACA}">
      <dgm:prSet custT="1"/>
      <dgm:spPr>
        <a:gradFill rotWithShape="0">
          <a:gsLst>
            <a:gs pos="100000">
              <a:schemeClr val="bg1"/>
            </a:gs>
            <a:gs pos="0">
              <a:schemeClr val="accent3">
                <a:lumMod val="40000"/>
                <a:lumOff val="60000"/>
              </a:schemeClr>
            </a:gs>
          </a:gsLst>
          <a:lin ang="0" scaled="0"/>
        </a:gradFill>
        <a:ln>
          <a:noFill/>
        </a:ln>
      </dgm:spPr>
      <dgm:t>
        <a:bodyPr lIns="228600" tIns="0" rIns="0"/>
        <a:lstStyle/>
        <a:p>
          <a:pPr marL="0" lvl="0" indent="0" algn="l" defTabSz="533400" rtl="0" eaLnBrk="1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mn-MN" sz="1600" dirty="0" smtClean="0">
              <a:solidFill>
                <a:schemeClr val="accent1"/>
              </a:solidFill>
            </a:rPr>
            <a:t>Уурхайн олборлолт</a:t>
          </a:r>
          <a:endParaRPr lang="en-AU" sz="1600" b="0" dirty="0">
            <a:solidFill>
              <a:schemeClr val="accent1"/>
            </a:solidFill>
          </a:endParaRPr>
        </a:p>
      </dgm:t>
    </dgm:pt>
    <dgm:pt modelId="{E4CFCD05-8FB8-4D4D-B2E2-ADF1BB26C8E6}" type="sibTrans" cxnId="{53AE976F-33F2-4D57-ABE4-8F28444EC225}">
      <dgm:prSet/>
      <dgm:spPr/>
      <dgm:t>
        <a:bodyPr/>
        <a:lstStyle/>
        <a:p>
          <a:endParaRPr lang="en-US"/>
        </a:p>
      </dgm:t>
    </dgm:pt>
    <dgm:pt modelId="{6AC55FEF-7AD0-4BBD-85E8-15A6B443990A}" type="parTrans" cxnId="{53AE976F-33F2-4D57-ABE4-8F28444EC225}">
      <dgm:prSet/>
      <dgm:spPr/>
      <dgm:t>
        <a:bodyPr/>
        <a:lstStyle/>
        <a:p>
          <a:endParaRPr lang="en-US"/>
        </a:p>
      </dgm:t>
    </dgm:pt>
    <dgm:pt modelId="{40721E2C-CD46-4836-BA38-FE202C0951A6}">
      <dgm:prSet custT="1"/>
      <dgm:spPr>
        <a:gradFill rotWithShape="0">
          <a:gsLst>
            <a:gs pos="100000">
              <a:schemeClr val="bg1"/>
            </a:gs>
            <a:gs pos="0">
              <a:schemeClr val="accent3">
                <a:lumMod val="40000"/>
                <a:lumOff val="60000"/>
              </a:schemeClr>
            </a:gs>
          </a:gsLst>
          <a:lin ang="0" scaled="0"/>
        </a:gradFill>
        <a:ln>
          <a:noFill/>
        </a:ln>
      </dgm:spPr>
      <dgm:t>
        <a:bodyPr lIns="228600" tIns="0" rIns="0"/>
        <a:lstStyle/>
        <a:p>
          <a:pPr marL="0" lvl="0" indent="0" algn="l" defTabSz="533400" rtl="0" eaLnBrk="1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mn-MN" sz="1600" dirty="0" smtClean="0">
              <a:solidFill>
                <a:schemeClr val="accent1"/>
              </a:solidFill>
            </a:rPr>
            <a:t>Нүүрсний дээж бэлтгэл</a:t>
          </a:r>
          <a:endParaRPr lang="en-AU" sz="1600" b="0" spc="-30" baseline="0" dirty="0">
            <a:solidFill>
              <a:schemeClr val="accent1"/>
            </a:solidFill>
          </a:endParaRPr>
        </a:p>
      </dgm:t>
    </dgm:pt>
    <dgm:pt modelId="{7DDB95A7-B183-4DDA-9B81-B622B530E983}" type="sibTrans" cxnId="{A708705D-43C3-4733-B8B4-F48878323BC6}">
      <dgm:prSet/>
      <dgm:spPr/>
      <dgm:t>
        <a:bodyPr/>
        <a:lstStyle/>
        <a:p>
          <a:endParaRPr lang="en-US"/>
        </a:p>
      </dgm:t>
    </dgm:pt>
    <dgm:pt modelId="{D9DF17D9-713F-4E11-A6AF-4D40620C31C0}" type="parTrans" cxnId="{A708705D-43C3-4733-B8B4-F48878323BC6}">
      <dgm:prSet/>
      <dgm:spPr/>
      <dgm:t>
        <a:bodyPr/>
        <a:lstStyle/>
        <a:p>
          <a:endParaRPr lang="en-US"/>
        </a:p>
      </dgm:t>
    </dgm:pt>
    <dgm:pt modelId="{4176A0A9-EC61-4546-9841-28764202CFCF}">
      <dgm:prSet custT="1"/>
      <dgm:spPr>
        <a:gradFill rotWithShape="0">
          <a:gsLst>
            <a:gs pos="100000">
              <a:schemeClr val="bg1"/>
            </a:gs>
            <a:gs pos="0">
              <a:schemeClr val="accent3">
                <a:lumMod val="40000"/>
                <a:lumOff val="60000"/>
              </a:schemeClr>
            </a:gs>
          </a:gsLst>
          <a:lin ang="0" scaled="0"/>
        </a:gradFill>
        <a:ln>
          <a:noFill/>
        </a:ln>
      </dgm:spPr>
      <dgm:t>
        <a:bodyPr lIns="228600" tIns="0" rIns="0"/>
        <a:lstStyle/>
        <a:p>
          <a:pPr marL="0" lvl="0" indent="0" algn="l" defTabSz="533400" rtl="0" eaLnBrk="1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mn-MN" sz="1600" dirty="0" smtClean="0">
              <a:solidFill>
                <a:schemeClr val="accent1"/>
              </a:solidFill>
            </a:rPr>
            <a:t>Нүүрсний шаталтын шинжилгээ</a:t>
          </a:r>
          <a:endParaRPr lang="en-AU" sz="1600" b="0" spc="-30" baseline="0" dirty="0">
            <a:solidFill>
              <a:schemeClr val="accent1"/>
            </a:solidFill>
          </a:endParaRPr>
        </a:p>
      </dgm:t>
    </dgm:pt>
    <dgm:pt modelId="{1DFF8695-C77A-427A-AA7E-D7C5FC83A29F}" type="sibTrans" cxnId="{F2971956-E164-48E2-99F9-07F18E39BAB3}">
      <dgm:prSet/>
      <dgm:spPr/>
      <dgm:t>
        <a:bodyPr/>
        <a:lstStyle/>
        <a:p>
          <a:endParaRPr lang="en-US"/>
        </a:p>
      </dgm:t>
    </dgm:pt>
    <dgm:pt modelId="{F67B063B-F5E4-4A07-8BC4-1F268C44517E}" type="parTrans" cxnId="{F2971956-E164-48E2-99F9-07F18E39BAB3}">
      <dgm:prSet/>
      <dgm:spPr/>
      <dgm:t>
        <a:bodyPr/>
        <a:lstStyle/>
        <a:p>
          <a:endParaRPr lang="en-US"/>
        </a:p>
      </dgm:t>
    </dgm:pt>
    <dgm:pt modelId="{61E45568-6F01-4385-BC98-9CFE27CFF6D8}">
      <dgm:prSet custT="1"/>
      <dgm:spPr>
        <a:gradFill rotWithShape="0">
          <a:gsLst>
            <a:gs pos="100000">
              <a:schemeClr val="bg1"/>
            </a:gs>
            <a:gs pos="0">
              <a:schemeClr val="accent3">
                <a:lumMod val="40000"/>
                <a:lumOff val="60000"/>
              </a:schemeClr>
            </a:gs>
          </a:gsLst>
          <a:lin ang="0" scaled="0"/>
        </a:gradFill>
        <a:ln>
          <a:noFill/>
        </a:ln>
      </dgm:spPr>
      <dgm:t>
        <a:bodyPr lIns="228600" tIns="0" rIns="0"/>
        <a:lstStyle/>
        <a:p>
          <a:pPr marL="0" lvl="0" indent="0" algn="l" defTabSz="533400" rtl="0" eaLnBrk="1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mn-MN" sz="1600" dirty="0" smtClean="0">
              <a:solidFill>
                <a:schemeClr val="accent1"/>
              </a:solidFill>
            </a:rPr>
            <a:t>Нүүрс коксжуулах</a:t>
          </a:r>
          <a:endParaRPr lang="en-AU" sz="1600" b="0" spc="-30" baseline="0" dirty="0">
            <a:solidFill>
              <a:schemeClr val="accent1"/>
            </a:solidFill>
          </a:endParaRPr>
        </a:p>
      </dgm:t>
    </dgm:pt>
    <dgm:pt modelId="{4F0566BF-6A50-4F9B-A9D1-E1E5436CFCDA}" type="sibTrans" cxnId="{F6B5805A-23A1-49C6-A52B-83EDAC5F5CE4}">
      <dgm:prSet/>
      <dgm:spPr/>
      <dgm:t>
        <a:bodyPr/>
        <a:lstStyle/>
        <a:p>
          <a:endParaRPr lang="en-US"/>
        </a:p>
      </dgm:t>
    </dgm:pt>
    <dgm:pt modelId="{D8576104-3065-46ED-A291-1141F2906B6E}" type="parTrans" cxnId="{F6B5805A-23A1-49C6-A52B-83EDAC5F5CE4}">
      <dgm:prSet/>
      <dgm:spPr/>
      <dgm:t>
        <a:bodyPr/>
        <a:lstStyle/>
        <a:p>
          <a:endParaRPr lang="en-US"/>
        </a:p>
      </dgm:t>
    </dgm:pt>
    <dgm:pt modelId="{BF142729-2FBD-4D5B-AA86-CEF0C7B1A252}" type="pres">
      <dgm:prSet presAssocID="{E00B56FD-4737-44DC-AA36-BFE43793673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AU"/>
        </a:p>
      </dgm:t>
    </dgm:pt>
    <dgm:pt modelId="{8F0D31E9-C486-4A48-B615-60B468DAED75}" type="pres">
      <dgm:prSet presAssocID="{E00B56FD-4737-44DC-AA36-BFE43793673F}" presName="Name1" presStyleCnt="0"/>
      <dgm:spPr/>
    </dgm:pt>
    <dgm:pt modelId="{40D5611D-19B8-4709-866F-093D513404FE}" type="pres">
      <dgm:prSet presAssocID="{E00B56FD-4737-44DC-AA36-BFE43793673F}" presName="cycle" presStyleCnt="0"/>
      <dgm:spPr/>
    </dgm:pt>
    <dgm:pt modelId="{D84E676F-7B54-4A02-9B07-38D0FE1A482C}" type="pres">
      <dgm:prSet presAssocID="{E00B56FD-4737-44DC-AA36-BFE43793673F}" presName="srcNode" presStyleLbl="node1" presStyleIdx="0" presStyleCnt="6"/>
      <dgm:spPr/>
    </dgm:pt>
    <dgm:pt modelId="{05F8F77E-E9F5-4432-8AD4-EAD5F5A63990}" type="pres">
      <dgm:prSet presAssocID="{E00B56FD-4737-44DC-AA36-BFE43793673F}" presName="conn" presStyleLbl="parChTrans1D2" presStyleIdx="0" presStyleCnt="1"/>
      <dgm:spPr/>
      <dgm:t>
        <a:bodyPr/>
        <a:lstStyle/>
        <a:p>
          <a:endParaRPr lang="en-AU"/>
        </a:p>
      </dgm:t>
    </dgm:pt>
    <dgm:pt modelId="{F206BA31-1636-4B8D-92EB-C3B7FEBADE66}" type="pres">
      <dgm:prSet presAssocID="{E00B56FD-4737-44DC-AA36-BFE43793673F}" presName="extraNode" presStyleLbl="node1" presStyleIdx="0" presStyleCnt="6"/>
      <dgm:spPr/>
    </dgm:pt>
    <dgm:pt modelId="{56B60B39-5909-468C-981E-E636D82D246F}" type="pres">
      <dgm:prSet presAssocID="{E00B56FD-4737-44DC-AA36-BFE43793673F}" presName="dstNode" presStyleLbl="node1" presStyleIdx="0" presStyleCnt="6"/>
      <dgm:spPr/>
    </dgm:pt>
    <dgm:pt modelId="{ED77042E-6FBF-4D1E-A23C-15EFEDE82297}" type="pres">
      <dgm:prSet presAssocID="{9B3754C7-8A92-47E2-AFBF-60673B41D6B6}" presName="text_1" presStyleLbl="node1" presStyleIdx="0" presStyleCnt="6" custScaleY="98166">
        <dgm:presLayoutVars>
          <dgm:bulletEnabled val="1"/>
        </dgm:presLayoutVars>
      </dgm:prSet>
      <dgm:spPr>
        <a:xfrm>
          <a:off x="400672" y="271262"/>
          <a:ext cx="4207453" cy="542807"/>
        </a:xfrm>
        <a:prstGeom prst="rect">
          <a:avLst/>
        </a:prstGeom>
      </dgm:spPr>
      <dgm:t>
        <a:bodyPr/>
        <a:lstStyle/>
        <a:p>
          <a:endParaRPr lang="en-AU"/>
        </a:p>
      </dgm:t>
    </dgm:pt>
    <dgm:pt modelId="{93BA70CE-8692-485E-A337-D54EF62AA5AE}" type="pres">
      <dgm:prSet presAssocID="{9B3754C7-8A92-47E2-AFBF-60673B41D6B6}" presName="accent_1" presStyleCnt="0"/>
      <dgm:spPr/>
    </dgm:pt>
    <dgm:pt modelId="{45C03B93-9FA0-486A-BFE2-08377CB8A58C}" type="pres">
      <dgm:prSet presAssocID="{9B3754C7-8A92-47E2-AFBF-60673B41D6B6}" presName="accentRepeatNode" presStyleLbl="solidFgAcc1" presStyleIdx="0" presStyleCnt="6" custScaleX="47120" custScaleY="47120">
        <dgm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dgm:style>
      </dgm:prSet>
      <dgm:spPr>
        <a:xfrm>
          <a:off x="133441" y="275435"/>
          <a:ext cx="534462" cy="534462"/>
        </a:xfrm>
        <a:prstGeom prst="ellipse">
          <a:avLst/>
        </a:prstGeom>
        <a:solidFill>
          <a:schemeClr val="accent1"/>
        </a:solidFill>
        <a:ln w="50800">
          <a:solidFill>
            <a:schemeClr val="bg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</dgm:pt>
    <dgm:pt modelId="{9627898D-0089-4D63-BFE7-4AAEBB663A60}" type="pres">
      <dgm:prSet presAssocID="{7EC72E7D-4446-477D-BB9C-1DD46115AE29}" presName="text_2" presStyleLbl="node1" presStyleIdx="1" presStyleCnt="6" custScaleY="9816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31F2542-2BAA-42C6-BB00-B32E693837DB}" type="pres">
      <dgm:prSet presAssocID="{7EC72E7D-4446-477D-BB9C-1DD46115AE29}" presName="accent_2" presStyleCnt="0"/>
      <dgm:spPr/>
    </dgm:pt>
    <dgm:pt modelId="{84117533-63AF-4438-AFE4-933BCD3A074B}" type="pres">
      <dgm:prSet presAssocID="{7EC72E7D-4446-477D-BB9C-1DD46115AE29}" presName="accentRepeatNode" presStyleLbl="solidFgAcc1" presStyleIdx="1" presStyleCnt="6" custScaleX="47120" custScaleY="47120"/>
      <dgm:spPr>
        <a:solidFill>
          <a:schemeClr val="accent1"/>
        </a:solidFill>
        <a:ln w="50800">
          <a:solidFill>
            <a:schemeClr val="bg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</dgm:pt>
    <dgm:pt modelId="{76BC549C-23AA-4A0B-A571-DBECB8653194}" type="pres">
      <dgm:prSet presAssocID="{2EF62963-797E-4C3F-932D-6B1235DBAACA}" presName="text_3" presStyleLbl="node1" presStyleIdx="2" presStyleCnt="6" custScaleY="9816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BD9BF6D-0AD7-4E14-87B9-69B430B8508D}" type="pres">
      <dgm:prSet presAssocID="{2EF62963-797E-4C3F-932D-6B1235DBAACA}" presName="accent_3" presStyleCnt="0"/>
      <dgm:spPr/>
    </dgm:pt>
    <dgm:pt modelId="{3BFF1CE3-BE89-4FDE-8833-FD49BCEC23E9}" type="pres">
      <dgm:prSet presAssocID="{2EF62963-797E-4C3F-932D-6B1235DBAACA}" presName="accentRepeatNode" presStyleLbl="solidFgAcc1" presStyleIdx="2" presStyleCnt="6" custScaleX="47120" custScaleY="47120"/>
      <dgm:spPr>
        <a:solidFill>
          <a:schemeClr val="accent1"/>
        </a:solidFill>
        <a:ln w="50800">
          <a:solidFill>
            <a:schemeClr val="bg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</dgm:pt>
    <dgm:pt modelId="{3570CC26-9E55-47CC-9CF3-5CE78DFA1C43}" type="pres">
      <dgm:prSet presAssocID="{40721E2C-CD46-4836-BA38-FE202C0951A6}" presName="text_4" presStyleLbl="node1" presStyleIdx="3" presStyleCnt="6" custScaleY="98166" custLinFactNeighborX="-619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237A1DE-6154-478B-9D5E-AC0F29B1A562}" type="pres">
      <dgm:prSet presAssocID="{40721E2C-CD46-4836-BA38-FE202C0951A6}" presName="accent_4" presStyleCnt="0"/>
      <dgm:spPr/>
    </dgm:pt>
    <dgm:pt modelId="{757501E8-E525-445D-B30A-F16C6FFFE7F9}" type="pres">
      <dgm:prSet presAssocID="{40721E2C-CD46-4836-BA38-FE202C0951A6}" presName="accentRepeatNode" presStyleLbl="solidFgAcc1" presStyleIdx="3" presStyleCnt="6" custScaleX="47120" custScaleY="47120"/>
      <dgm:spPr>
        <a:solidFill>
          <a:schemeClr val="accent1"/>
        </a:solidFill>
        <a:ln w="50800">
          <a:solidFill>
            <a:schemeClr val="bg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</dgm:pt>
    <dgm:pt modelId="{AA73C003-03A2-4052-AB22-F0A3BE3F4B13}" type="pres">
      <dgm:prSet presAssocID="{4176A0A9-EC61-4546-9841-28764202CFCF}" presName="text_5" presStyleLbl="node1" presStyleIdx="4" presStyleCnt="6" custScaleY="98166" custLinFactNeighborX="-79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A0AD9E6-9D75-400C-B668-83E2D0BB56CD}" type="pres">
      <dgm:prSet presAssocID="{4176A0A9-EC61-4546-9841-28764202CFCF}" presName="accent_5" presStyleCnt="0"/>
      <dgm:spPr/>
    </dgm:pt>
    <dgm:pt modelId="{7EC6F437-FE0B-4BCA-BE95-BB9D61ADA723}" type="pres">
      <dgm:prSet presAssocID="{4176A0A9-EC61-4546-9841-28764202CFCF}" presName="accentRepeatNode" presStyleLbl="solidFgAcc1" presStyleIdx="4" presStyleCnt="6" custScaleX="47120" custScaleY="47120"/>
      <dgm:spPr>
        <a:solidFill>
          <a:schemeClr val="accent1"/>
        </a:solidFill>
        <a:ln w="50800">
          <a:solidFill>
            <a:schemeClr val="bg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</dgm:pt>
    <dgm:pt modelId="{A2EA9E9C-500E-4221-9DB0-4C856C2A1A2E}" type="pres">
      <dgm:prSet presAssocID="{61E45568-6F01-4385-BC98-9CFE27CFF6D8}" presName="text_6" presStyleLbl="node1" presStyleIdx="5" presStyleCnt="6" custScaleY="9816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6215C11-8E6A-45BE-A568-1C1D55067A4E}" type="pres">
      <dgm:prSet presAssocID="{61E45568-6F01-4385-BC98-9CFE27CFF6D8}" presName="accent_6" presStyleCnt="0"/>
      <dgm:spPr/>
    </dgm:pt>
    <dgm:pt modelId="{01A466C6-59DE-45EF-835E-05501026218E}" type="pres">
      <dgm:prSet presAssocID="{61E45568-6F01-4385-BC98-9CFE27CFF6D8}" presName="accentRepeatNode" presStyleLbl="solidFgAcc1" presStyleIdx="5" presStyleCnt="6" custScaleX="47120" custScaleY="47120"/>
      <dgm:spPr>
        <a:solidFill>
          <a:schemeClr val="accent1"/>
        </a:solidFill>
        <a:ln w="50800">
          <a:solidFill>
            <a:schemeClr val="bg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</dgm:pt>
  </dgm:ptLst>
  <dgm:cxnLst>
    <dgm:cxn modelId="{1DCB8C06-A407-40BA-A16F-70C26DF2E485}" srcId="{E00B56FD-4737-44DC-AA36-BFE43793673F}" destId="{7EC72E7D-4446-477D-BB9C-1DD46115AE29}" srcOrd="1" destOrd="0" parTransId="{D098D3B2-88C1-453F-9EAC-4A5E974F785B}" sibTransId="{AAFD9741-8251-4C77-B844-78FE642E08B1}"/>
    <dgm:cxn modelId="{4EEED18B-13A1-4571-9F91-BBDA4A6056AE}" type="presOf" srcId="{40721E2C-CD46-4836-BA38-FE202C0951A6}" destId="{3570CC26-9E55-47CC-9CF3-5CE78DFA1C43}" srcOrd="0" destOrd="0" presId="urn:microsoft.com/office/officeart/2008/layout/VerticalCurvedList"/>
    <dgm:cxn modelId="{21FCD44A-6E44-47C0-ACEE-A8F41D556E60}" srcId="{E00B56FD-4737-44DC-AA36-BFE43793673F}" destId="{9B3754C7-8A92-47E2-AFBF-60673B41D6B6}" srcOrd="0" destOrd="0" parTransId="{A3358F4D-3126-4E1E-9388-646E874ABB1F}" sibTransId="{FEA2916D-7626-423B-92C2-E34F43AE1666}"/>
    <dgm:cxn modelId="{F6B5805A-23A1-49C6-A52B-83EDAC5F5CE4}" srcId="{E00B56FD-4737-44DC-AA36-BFE43793673F}" destId="{61E45568-6F01-4385-BC98-9CFE27CFF6D8}" srcOrd="5" destOrd="0" parTransId="{D8576104-3065-46ED-A291-1141F2906B6E}" sibTransId="{4F0566BF-6A50-4F9B-A9D1-E1E5436CFCDA}"/>
    <dgm:cxn modelId="{2806EFB8-ABE0-4642-B235-0025615E85E2}" type="presOf" srcId="{7EC72E7D-4446-477D-BB9C-1DD46115AE29}" destId="{9627898D-0089-4D63-BFE7-4AAEBB663A60}" srcOrd="0" destOrd="0" presId="urn:microsoft.com/office/officeart/2008/layout/VerticalCurvedList"/>
    <dgm:cxn modelId="{53AE976F-33F2-4D57-ABE4-8F28444EC225}" srcId="{E00B56FD-4737-44DC-AA36-BFE43793673F}" destId="{2EF62963-797E-4C3F-932D-6B1235DBAACA}" srcOrd="2" destOrd="0" parTransId="{6AC55FEF-7AD0-4BBD-85E8-15A6B443990A}" sibTransId="{E4CFCD05-8FB8-4D4D-B2E2-ADF1BB26C8E6}"/>
    <dgm:cxn modelId="{F8288F45-9C13-4C46-AA56-FB07AE2417EE}" type="presOf" srcId="{E00B56FD-4737-44DC-AA36-BFE43793673F}" destId="{BF142729-2FBD-4D5B-AA86-CEF0C7B1A252}" srcOrd="0" destOrd="0" presId="urn:microsoft.com/office/officeart/2008/layout/VerticalCurvedList"/>
    <dgm:cxn modelId="{CC5C8A0F-E0E5-4645-BE47-BEEBB73EC57E}" type="presOf" srcId="{FEA2916D-7626-423B-92C2-E34F43AE1666}" destId="{05F8F77E-E9F5-4432-8AD4-EAD5F5A63990}" srcOrd="0" destOrd="0" presId="urn:microsoft.com/office/officeart/2008/layout/VerticalCurvedList"/>
    <dgm:cxn modelId="{7007E1E2-639C-404E-BFC4-67ADDFA3B87C}" type="presOf" srcId="{2EF62963-797E-4C3F-932D-6B1235DBAACA}" destId="{76BC549C-23AA-4A0B-A571-DBECB8653194}" srcOrd="0" destOrd="0" presId="urn:microsoft.com/office/officeart/2008/layout/VerticalCurvedList"/>
    <dgm:cxn modelId="{A708705D-43C3-4733-B8B4-F48878323BC6}" srcId="{E00B56FD-4737-44DC-AA36-BFE43793673F}" destId="{40721E2C-CD46-4836-BA38-FE202C0951A6}" srcOrd="3" destOrd="0" parTransId="{D9DF17D9-713F-4E11-A6AF-4D40620C31C0}" sibTransId="{7DDB95A7-B183-4DDA-9B81-B622B530E983}"/>
    <dgm:cxn modelId="{38F28700-BEF2-47EB-AF76-779041F69AAD}" type="presOf" srcId="{4176A0A9-EC61-4546-9841-28764202CFCF}" destId="{AA73C003-03A2-4052-AB22-F0A3BE3F4B13}" srcOrd="0" destOrd="0" presId="urn:microsoft.com/office/officeart/2008/layout/VerticalCurvedList"/>
    <dgm:cxn modelId="{F2971956-E164-48E2-99F9-07F18E39BAB3}" srcId="{E00B56FD-4737-44DC-AA36-BFE43793673F}" destId="{4176A0A9-EC61-4546-9841-28764202CFCF}" srcOrd="4" destOrd="0" parTransId="{F67B063B-F5E4-4A07-8BC4-1F268C44517E}" sibTransId="{1DFF8695-C77A-427A-AA7E-D7C5FC83A29F}"/>
    <dgm:cxn modelId="{9B00666D-99CA-4BA7-B0CE-143D6CAFFF0F}" type="presOf" srcId="{9B3754C7-8A92-47E2-AFBF-60673B41D6B6}" destId="{ED77042E-6FBF-4D1E-A23C-15EFEDE82297}" srcOrd="0" destOrd="0" presId="urn:microsoft.com/office/officeart/2008/layout/VerticalCurvedList"/>
    <dgm:cxn modelId="{AF50A4CB-47F5-437F-8972-30A91D1FECB9}" type="presOf" srcId="{61E45568-6F01-4385-BC98-9CFE27CFF6D8}" destId="{A2EA9E9C-500E-4221-9DB0-4C856C2A1A2E}" srcOrd="0" destOrd="0" presId="urn:microsoft.com/office/officeart/2008/layout/VerticalCurvedList"/>
    <dgm:cxn modelId="{5C31AA34-A1C4-4B06-AB69-52C9D8FC0273}" type="presParOf" srcId="{BF142729-2FBD-4D5B-AA86-CEF0C7B1A252}" destId="{8F0D31E9-C486-4A48-B615-60B468DAED75}" srcOrd="0" destOrd="0" presId="urn:microsoft.com/office/officeart/2008/layout/VerticalCurvedList"/>
    <dgm:cxn modelId="{D104F8B0-C775-4FC5-8D06-71EB5DFD04B9}" type="presParOf" srcId="{8F0D31E9-C486-4A48-B615-60B468DAED75}" destId="{40D5611D-19B8-4709-866F-093D513404FE}" srcOrd="0" destOrd="0" presId="urn:microsoft.com/office/officeart/2008/layout/VerticalCurvedList"/>
    <dgm:cxn modelId="{03A1A23D-11A4-4B94-A78D-23C354758DBE}" type="presParOf" srcId="{40D5611D-19B8-4709-866F-093D513404FE}" destId="{D84E676F-7B54-4A02-9B07-38D0FE1A482C}" srcOrd="0" destOrd="0" presId="urn:microsoft.com/office/officeart/2008/layout/VerticalCurvedList"/>
    <dgm:cxn modelId="{64E82506-B207-44F6-B4D9-C46B927C0512}" type="presParOf" srcId="{40D5611D-19B8-4709-866F-093D513404FE}" destId="{05F8F77E-E9F5-4432-8AD4-EAD5F5A63990}" srcOrd="1" destOrd="0" presId="urn:microsoft.com/office/officeart/2008/layout/VerticalCurvedList"/>
    <dgm:cxn modelId="{D4C689F2-4352-45F2-9B1B-E87AEF900B60}" type="presParOf" srcId="{40D5611D-19B8-4709-866F-093D513404FE}" destId="{F206BA31-1636-4B8D-92EB-C3B7FEBADE66}" srcOrd="2" destOrd="0" presId="urn:microsoft.com/office/officeart/2008/layout/VerticalCurvedList"/>
    <dgm:cxn modelId="{B5F93183-A9EC-4120-AAF2-1A3C4A54BBA1}" type="presParOf" srcId="{40D5611D-19B8-4709-866F-093D513404FE}" destId="{56B60B39-5909-468C-981E-E636D82D246F}" srcOrd="3" destOrd="0" presId="urn:microsoft.com/office/officeart/2008/layout/VerticalCurvedList"/>
    <dgm:cxn modelId="{4BB065A7-1DF8-4878-9723-4A7F2764A1FB}" type="presParOf" srcId="{8F0D31E9-C486-4A48-B615-60B468DAED75}" destId="{ED77042E-6FBF-4D1E-A23C-15EFEDE82297}" srcOrd="1" destOrd="0" presId="urn:microsoft.com/office/officeart/2008/layout/VerticalCurvedList"/>
    <dgm:cxn modelId="{F87C9BFE-A647-4A1F-BB86-EB723897ECD0}" type="presParOf" srcId="{8F0D31E9-C486-4A48-B615-60B468DAED75}" destId="{93BA70CE-8692-485E-A337-D54EF62AA5AE}" srcOrd="2" destOrd="0" presId="urn:microsoft.com/office/officeart/2008/layout/VerticalCurvedList"/>
    <dgm:cxn modelId="{2844DE1E-44E6-4645-800A-A08FDE9AC3D6}" type="presParOf" srcId="{93BA70CE-8692-485E-A337-D54EF62AA5AE}" destId="{45C03B93-9FA0-486A-BFE2-08377CB8A58C}" srcOrd="0" destOrd="0" presId="urn:microsoft.com/office/officeart/2008/layout/VerticalCurvedList"/>
    <dgm:cxn modelId="{A57D5C6E-9253-48DB-8131-A658894892F9}" type="presParOf" srcId="{8F0D31E9-C486-4A48-B615-60B468DAED75}" destId="{9627898D-0089-4D63-BFE7-4AAEBB663A60}" srcOrd="3" destOrd="0" presId="urn:microsoft.com/office/officeart/2008/layout/VerticalCurvedList"/>
    <dgm:cxn modelId="{F25EB722-B416-4366-883F-401B8D5D10AD}" type="presParOf" srcId="{8F0D31E9-C486-4A48-B615-60B468DAED75}" destId="{831F2542-2BAA-42C6-BB00-B32E693837DB}" srcOrd="4" destOrd="0" presId="urn:microsoft.com/office/officeart/2008/layout/VerticalCurvedList"/>
    <dgm:cxn modelId="{B4D7BD6D-B88D-4E10-9C48-A357B19D3F6A}" type="presParOf" srcId="{831F2542-2BAA-42C6-BB00-B32E693837DB}" destId="{84117533-63AF-4438-AFE4-933BCD3A074B}" srcOrd="0" destOrd="0" presId="urn:microsoft.com/office/officeart/2008/layout/VerticalCurvedList"/>
    <dgm:cxn modelId="{4B63B0A4-FE67-43E3-8609-8A66DE000E8D}" type="presParOf" srcId="{8F0D31E9-C486-4A48-B615-60B468DAED75}" destId="{76BC549C-23AA-4A0B-A571-DBECB8653194}" srcOrd="5" destOrd="0" presId="urn:microsoft.com/office/officeart/2008/layout/VerticalCurvedList"/>
    <dgm:cxn modelId="{B8E28B9C-5000-40A3-B463-0957B7BBC02B}" type="presParOf" srcId="{8F0D31E9-C486-4A48-B615-60B468DAED75}" destId="{6BD9BF6D-0AD7-4E14-87B9-69B430B8508D}" srcOrd="6" destOrd="0" presId="urn:microsoft.com/office/officeart/2008/layout/VerticalCurvedList"/>
    <dgm:cxn modelId="{6B345EE4-9C29-4B8B-8D00-777627AC60EA}" type="presParOf" srcId="{6BD9BF6D-0AD7-4E14-87B9-69B430B8508D}" destId="{3BFF1CE3-BE89-4FDE-8833-FD49BCEC23E9}" srcOrd="0" destOrd="0" presId="urn:microsoft.com/office/officeart/2008/layout/VerticalCurvedList"/>
    <dgm:cxn modelId="{791F2EE4-67C4-4719-8AC1-DB110EDC7674}" type="presParOf" srcId="{8F0D31E9-C486-4A48-B615-60B468DAED75}" destId="{3570CC26-9E55-47CC-9CF3-5CE78DFA1C43}" srcOrd="7" destOrd="0" presId="urn:microsoft.com/office/officeart/2008/layout/VerticalCurvedList"/>
    <dgm:cxn modelId="{E250C48E-B4CE-4AE0-9D90-4F1C803533C8}" type="presParOf" srcId="{8F0D31E9-C486-4A48-B615-60B468DAED75}" destId="{5237A1DE-6154-478B-9D5E-AC0F29B1A562}" srcOrd="8" destOrd="0" presId="urn:microsoft.com/office/officeart/2008/layout/VerticalCurvedList"/>
    <dgm:cxn modelId="{D7AACC48-DFF0-4F95-86D6-4CAADB37F4D6}" type="presParOf" srcId="{5237A1DE-6154-478B-9D5E-AC0F29B1A562}" destId="{757501E8-E525-445D-B30A-F16C6FFFE7F9}" srcOrd="0" destOrd="0" presId="urn:microsoft.com/office/officeart/2008/layout/VerticalCurvedList"/>
    <dgm:cxn modelId="{5A7FFEC7-03EB-44AE-98C4-842F7F0BD48E}" type="presParOf" srcId="{8F0D31E9-C486-4A48-B615-60B468DAED75}" destId="{AA73C003-03A2-4052-AB22-F0A3BE3F4B13}" srcOrd="9" destOrd="0" presId="urn:microsoft.com/office/officeart/2008/layout/VerticalCurvedList"/>
    <dgm:cxn modelId="{184CE0AC-B0C8-4148-892B-5EB219F4AFC4}" type="presParOf" srcId="{8F0D31E9-C486-4A48-B615-60B468DAED75}" destId="{8A0AD9E6-9D75-400C-B668-83E2D0BB56CD}" srcOrd="10" destOrd="0" presId="urn:microsoft.com/office/officeart/2008/layout/VerticalCurvedList"/>
    <dgm:cxn modelId="{65A84682-60FB-474A-8047-8EFFB7BEF052}" type="presParOf" srcId="{8A0AD9E6-9D75-400C-B668-83E2D0BB56CD}" destId="{7EC6F437-FE0B-4BCA-BE95-BB9D61ADA723}" srcOrd="0" destOrd="0" presId="urn:microsoft.com/office/officeart/2008/layout/VerticalCurvedList"/>
    <dgm:cxn modelId="{5307D642-F044-4FB9-9331-5832EC8C0216}" type="presParOf" srcId="{8F0D31E9-C486-4A48-B615-60B468DAED75}" destId="{A2EA9E9C-500E-4221-9DB0-4C856C2A1A2E}" srcOrd="11" destOrd="0" presId="urn:microsoft.com/office/officeart/2008/layout/VerticalCurvedList"/>
    <dgm:cxn modelId="{0CBC2E44-ED29-4362-BF08-5081622128E6}" type="presParOf" srcId="{8F0D31E9-C486-4A48-B615-60B468DAED75}" destId="{46215C11-8E6A-45BE-A568-1C1D55067A4E}" srcOrd="12" destOrd="0" presId="urn:microsoft.com/office/officeart/2008/layout/VerticalCurvedList"/>
    <dgm:cxn modelId="{2E88522E-F956-4BB8-B6CC-57DF5B4BE5FC}" type="presParOf" srcId="{46215C11-8E6A-45BE-A568-1C1D55067A4E}" destId="{01A466C6-59DE-45EF-835E-05501026218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379851-F731-4438-92B7-0E76B0F27518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87DAEF-EF96-4080-A6FC-1A1CAD6CC695}">
      <dgm:prSet custT="1"/>
      <dgm:spPr>
        <a:ln>
          <a:noFill/>
        </a:ln>
      </dgm:spPr>
      <dgm:t>
        <a:bodyPr anchor="t"/>
        <a:lstStyle/>
        <a:p>
          <a:pPr algn="ctr"/>
          <a:r>
            <a:rPr lang="mn-MN" sz="1600" b="1" i="0" dirty="0" smtClean="0"/>
            <a:t>Нүүрсний туршилт</a:t>
          </a:r>
          <a:endParaRPr lang="en-AU" sz="1600" b="1" i="0" dirty="0"/>
        </a:p>
      </dgm:t>
    </dgm:pt>
    <dgm:pt modelId="{42121F07-0594-4F75-B8A4-DD53A21426C2}" type="parTrans" cxnId="{A1E6C3C3-B4B3-4627-A43B-30FA82C9E378}">
      <dgm:prSet/>
      <dgm:spPr/>
      <dgm:t>
        <a:bodyPr/>
        <a:lstStyle/>
        <a:p>
          <a:endParaRPr lang="en-US"/>
        </a:p>
      </dgm:t>
    </dgm:pt>
    <dgm:pt modelId="{16FE30B1-C40A-4CCC-9733-B47F7D52CF95}" type="sibTrans" cxnId="{A1E6C3C3-B4B3-4627-A43B-30FA82C9E378}">
      <dgm:prSet/>
      <dgm:spPr/>
      <dgm:t>
        <a:bodyPr/>
        <a:lstStyle/>
        <a:p>
          <a:endParaRPr lang="en-US"/>
        </a:p>
      </dgm:t>
    </dgm:pt>
    <dgm:pt modelId="{B6B18E1D-D169-4095-A2DD-9DE206C73633}">
      <dgm:prSet custT="1"/>
      <dgm:spPr>
        <a:solidFill>
          <a:schemeClr val="accent4"/>
        </a:solidFill>
        <a:ln w="25400">
          <a:solidFill>
            <a:schemeClr val="bg1">
              <a:alpha val="90000"/>
            </a:schemeClr>
          </a:solidFill>
        </a:ln>
      </dgm:spPr>
      <dgm:t>
        <a:bodyPr/>
        <a:lstStyle/>
        <a:p>
          <a:pPr>
            <a:buFont typeface="Wingdings" panose="05000000000000000000" pitchFamily="2" charset="2"/>
            <a:buChar char=""/>
          </a:pPr>
          <a:r>
            <a:rPr lang="mn-MN" sz="1400" dirty="0" smtClean="0"/>
            <a:t>Өндрөөс унагах туршилт</a:t>
          </a:r>
          <a:endParaRPr lang="en-AU" sz="1400" dirty="0"/>
        </a:p>
      </dgm:t>
    </dgm:pt>
    <dgm:pt modelId="{40E48F7A-FEB2-4CD9-8DC1-E0A6A709F787}" type="parTrans" cxnId="{498B8612-92C9-4EBC-BF52-B61395F78005}">
      <dgm:prSet/>
      <dgm:spPr/>
      <dgm:t>
        <a:bodyPr/>
        <a:lstStyle/>
        <a:p>
          <a:endParaRPr lang="en-US"/>
        </a:p>
      </dgm:t>
    </dgm:pt>
    <dgm:pt modelId="{EAF4B554-FF7B-407F-94EE-1B6C11DC01FD}" type="sibTrans" cxnId="{498B8612-92C9-4EBC-BF52-B61395F78005}">
      <dgm:prSet/>
      <dgm:spPr/>
      <dgm:t>
        <a:bodyPr/>
        <a:lstStyle/>
        <a:p>
          <a:endParaRPr lang="en-US"/>
        </a:p>
      </dgm:t>
    </dgm:pt>
    <dgm:pt modelId="{5079E072-B99A-47E3-B44A-1298EEF04F65}">
      <dgm:prSet custT="1"/>
      <dgm:spPr>
        <a:solidFill>
          <a:schemeClr val="accent4"/>
        </a:solidFill>
        <a:ln w="25400">
          <a:solidFill>
            <a:schemeClr val="bg1">
              <a:alpha val="90000"/>
            </a:schemeClr>
          </a:solidFill>
        </a:ln>
      </dgm:spPr>
      <dgm:t>
        <a:bodyPr/>
        <a:lstStyle/>
        <a:p>
          <a:pPr>
            <a:buFont typeface="Wingdings" panose="05000000000000000000" pitchFamily="2" charset="2"/>
            <a:buChar char=""/>
          </a:pPr>
          <a:r>
            <a:rPr lang="mn-MN" sz="1400" dirty="0" smtClean="0"/>
            <a:t>Нягтаар ялгах туршилт</a:t>
          </a:r>
          <a:endParaRPr lang="en-AU" sz="1400" dirty="0"/>
        </a:p>
      </dgm:t>
    </dgm:pt>
    <dgm:pt modelId="{298488C6-9BEB-4608-AD2C-A8552D5B08CC}" type="parTrans" cxnId="{9E65281A-4745-49B1-96D7-5CA69CC3609C}">
      <dgm:prSet/>
      <dgm:spPr/>
      <dgm:t>
        <a:bodyPr/>
        <a:lstStyle/>
        <a:p>
          <a:endParaRPr lang="en-US"/>
        </a:p>
      </dgm:t>
    </dgm:pt>
    <dgm:pt modelId="{03BE6BC4-7885-4F99-8A9B-48A0F9192A7D}" type="sibTrans" cxnId="{9E65281A-4745-49B1-96D7-5CA69CC3609C}">
      <dgm:prSet/>
      <dgm:spPr/>
      <dgm:t>
        <a:bodyPr/>
        <a:lstStyle/>
        <a:p>
          <a:endParaRPr lang="en-US"/>
        </a:p>
      </dgm:t>
    </dgm:pt>
    <dgm:pt modelId="{E002D9C3-7FFC-42CB-9C70-0B14478343A8}">
      <dgm:prSet custT="1"/>
      <dgm:spPr>
        <a:ln>
          <a:noFill/>
        </a:ln>
      </dgm:spPr>
      <dgm:t>
        <a:bodyPr anchor="t"/>
        <a:lstStyle/>
        <a:p>
          <a:pPr algn="ctr"/>
          <a:endParaRPr lang="mn-MN" sz="1600" b="1" i="0" dirty="0" smtClean="0"/>
        </a:p>
        <a:p>
          <a:pPr algn="ctr"/>
          <a:r>
            <a:rPr lang="mn-MN" sz="1600" b="1" i="0" dirty="0" smtClean="0"/>
            <a:t>Нүүрсний </a:t>
          </a:r>
          <a:r>
            <a:rPr lang="mn-MN" sz="1600" b="1" i="0" dirty="0" smtClean="0"/>
            <a:t>туршилт</a:t>
          </a:r>
          <a:r>
            <a:rPr lang="en-AU" sz="1600" b="1" i="0" dirty="0" smtClean="0"/>
            <a:t>,</a:t>
          </a:r>
          <a:r>
            <a:rPr lang="mn-MN" sz="1600" b="1" i="0" dirty="0" smtClean="0"/>
            <a:t> </a:t>
          </a:r>
          <a:r>
            <a:rPr lang="mn-MN" sz="1600" b="1" i="0" dirty="0" smtClean="0"/>
            <a:t>шинжилгээ</a:t>
          </a:r>
          <a:endParaRPr lang="en-AU" sz="1600" b="1" i="0" dirty="0"/>
        </a:p>
      </dgm:t>
    </dgm:pt>
    <dgm:pt modelId="{96D25848-BF2C-4623-81AE-920617897B2B}" type="parTrans" cxnId="{8FDC0ADE-02F8-406A-A28A-C144E554A31D}">
      <dgm:prSet/>
      <dgm:spPr/>
      <dgm:t>
        <a:bodyPr/>
        <a:lstStyle/>
        <a:p>
          <a:endParaRPr lang="en-US"/>
        </a:p>
      </dgm:t>
    </dgm:pt>
    <dgm:pt modelId="{B51F2248-D086-4809-8C5E-8296077E566D}" type="sibTrans" cxnId="{8FDC0ADE-02F8-406A-A28A-C144E554A31D}">
      <dgm:prSet/>
      <dgm:spPr/>
      <dgm:t>
        <a:bodyPr/>
        <a:lstStyle/>
        <a:p>
          <a:endParaRPr lang="en-US"/>
        </a:p>
      </dgm:t>
    </dgm:pt>
    <dgm:pt modelId="{56DCBFF2-16F3-4A72-92CC-E351130B549D}">
      <dgm:prSet custT="1"/>
      <dgm:spPr>
        <a:solidFill>
          <a:schemeClr val="accent4"/>
        </a:solidFill>
        <a:ln w="25400">
          <a:solidFill>
            <a:schemeClr val="bg1">
              <a:alpha val="90000"/>
            </a:schemeClr>
          </a:solidFill>
        </a:ln>
      </dgm:spPr>
      <dgm:t>
        <a:bodyPr/>
        <a:lstStyle/>
        <a:p>
          <a:pPr>
            <a:buFont typeface="Wingdings" panose="05000000000000000000" pitchFamily="2" charset="2"/>
            <a:buChar char=""/>
          </a:pPr>
          <a:r>
            <a:rPr lang="mn-MN" sz="1400" dirty="0" smtClean="0"/>
            <a:t>Хөвүүлэн баяжуулах туршилт</a:t>
          </a:r>
          <a:endParaRPr lang="en-AU" sz="1400" dirty="0"/>
        </a:p>
      </dgm:t>
    </dgm:pt>
    <dgm:pt modelId="{4A63BD8A-776F-4D35-8E8B-C0C48D5FB0F5}" type="sibTrans" cxnId="{EF8CDD2D-4411-4C77-9E22-A39ACFE8877D}">
      <dgm:prSet/>
      <dgm:spPr/>
      <dgm:t>
        <a:bodyPr/>
        <a:lstStyle/>
        <a:p>
          <a:endParaRPr lang="en-US"/>
        </a:p>
      </dgm:t>
    </dgm:pt>
    <dgm:pt modelId="{9A8FD953-5477-460D-BAAA-76D0BB67F9C4}" type="parTrans" cxnId="{EF8CDD2D-4411-4C77-9E22-A39ACFE8877D}">
      <dgm:prSet/>
      <dgm:spPr/>
      <dgm:t>
        <a:bodyPr/>
        <a:lstStyle/>
        <a:p>
          <a:endParaRPr lang="en-US"/>
        </a:p>
      </dgm:t>
    </dgm:pt>
    <dgm:pt modelId="{CCA91DCF-489E-4940-84AC-58B1D86AEB1C}">
      <dgm:prSet custT="1"/>
      <dgm:spPr>
        <a:solidFill>
          <a:schemeClr val="accent4"/>
        </a:solidFill>
        <a:ln w="25400">
          <a:solidFill>
            <a:schemeClr val="bg1">
              <a:alpha val="90000"/>
            </a:schemeClr>
          </a:solidFill>
        </a:ln>
      </dgm:spPr>
      <dgm:t>
        <a:bodyPr/>
        <a:lstStyle/>
        <a:p>
          <a:pPr>
            <a:buFont typeface="Wingdings" panose="05000000000000000000" pitchFamily="2" charset="2"/>
            <a:buChar char=""/>
          </a:pPr>
          <a:r>
            <a:rPr lang="mn-MN" sz="1400" dirty="0" smtClean="0"/>
            <a:t>Нүүрсний бутрамхай чанарын туршилт</a:t>
          </a:r>
          <a:endParaRPr lang="en-AU" sz="1400" dirty="0"/>
        </a:p>
      </dgm:t>
    </dgm:pt>
    <dgm:pt modelId="{CC663045-A813-4223-A5A6-1CA376D0F700}" type="sibTrans" cxnId="{27061B86-4ABC-4CF4-99F9-C29F39470D89}">
      <dgm:prSet/>
      <dgm:spPr/>
      <dgm:t>
        <a:bodyPr/>
        <a:lstStyle/>
        <a:p>
          <a:endParaRPr lang="en-US"/>
        </a:p>
      </dgm:t>
    </dgm:pt>
    <dgm:pt modelId="{5397C5A5-9529-4E50-BC8D-D31C5B696244}" type="parTrans" cxnId="{27061B86-4ABC-4CF4-99F9-C29F39470D89}">
      <dgm:prSet/>
      <dgm:spPr/>
      <dgm:t>
        <a:bodyPr/>
        <a:lstStyle/>
        <a:p>
          <a:endParaRPr lang="en-US"/>
        </a:p>
      </dgm:t>
    </dgm:pt>
    <dgm:pt modelId="{EDC78FCC-0073-4B93-98AF-4B33B9C9C297}" type="pres">
      <dgm:prSet presAssocID="{1C379851-F731-4438-92B7-0E76B0F2751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9F6E42B2-669A-4A47-92E5-0791B9E76504}" type="pres">
      <dgm:prSet presAssocID="{E002D9C3-7FFC-42CB-9C70-0B14478343A8}" presName="boxAndChildren" presStyleCnt="0"/>
      <dgm:spPr/>
    </dgm:pt>
    <dgm:pt modelId="{51401EEA-FE75-498F-971C-EB13EA22D485}" type="pres">
      <dgm:prSet presAssocID="{E002D9C3-7FFC-42CB-9C70-0B14478343A8}" presName="parentTextBox" presStyleLbl="node1" presStyleIdx="0" presStyleCnt="2" custLinFactNeighborX="-4732"/>
      <dgm:spPr/>
      <dgm:t>
        <a:bodyPr/>
        <a:lstStyle/>
        <a:p>
          <a:endParaRPr lang="en-AU"/>
        </a:p>
      </dgm:t>
    </dgm:pt>
    <dgm:pt modelId="{96A5A6EC-1127-4F4F-A804-A6EE9C859B17}" type="pres">
      <dgm:prSet presAssocID="{16FE30B1-C40A-4CCC-9733-B47F7D52CF95}" presName="sp" presStyleCnt="0"/>
      <dgm:spPr/>
    </dgm:pt>
    <dgm:pt modelId="{BCF23617-6669-45D5-83EE-D689AF09B8D5}" type="pres">
      <dgm:prSet presAssocID="{5E87DAEF-EF96-4080-A6FC-1A1CAD6CC695}" presName="arrowAndChildren" presStyleCnt="0"/>
      <dgm:spPr/>
    </dgm:pt>
    <dgm:pt modelId="{6E01FE12-15A3-4D46-9485-2D3A39175557}" type="pres">
      <dgm:prSet presAssocID="{5E87DAEF-EF96-4080-A6FC-1A1CAD6CC695}" presName="parentTextArrow" presStyleLbl="node1" presStyleIdx="0" presStyleCnt="2"/>
      <dgm:spPr/>
      <dgm:t>
        <a:bodyPr/>
        <a:lstStyle/>
        <a:p>
          <a:endParaRPr lang="en-AU"/>
        </a:p>
      </dgm:t>
    </dgm:pt>
    <dgm:pt modelId="{C33C2D1C-01E8-43A2-9FEE-FFB10A77255B}" type="pres">
      <dgm:prSet presAssocID="{5E87DAEF-EF96-4080-A6FC-1A1CAD6CC695}" presName="arrow" presStyleLbl="node1" presStyleIdx="1" presStyleCnt="2" custScaleY="55079"/>
      <dgm:spPr/>
      <dgm:t>
        <a:bodyPr/>
        <a:lstStyle/>
        <a:p>
          <a:endParaRPr lang="en-AU"/>
        </a:p>
      </dgm:t>
    </dgm:pt>
    <dgm:pt modelId="{64B22AE5-85A3-489A-98B0-3FA20802C058}" type="pres">
      <dgm:prSet presAssocID="{5E87DAEF-EF96-4080-A6FC-1A1CAD6CC695}" presName="descendantArrow" presStyleCnt="0"/>
      <dgm:spPr/>
    </dgm:pt>
    <dgm:pt modelId="{0F5F6399-0AD3-4D6A-8A9A-2C19407B5114}" type="pres">
      <dgm:prSet presAssocID="{B6B18E1D-D169-4095-A2DD-9DE206C73633}" presName="childTextArrow" presStyleLbl="fgAccFollowNode1" presStyleIdx="0" presStyleCnt="4" custScaleY="62273" custLinFactNeighborY="1579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75D8B03-D564-4ADF-A543-8C623E4859A4}" type="pres">
      <dgm:prSet presAssocID="{CCA91DCF-489E-4940-84AC-58B1D86AEB1C}" presName="childTextArrow" presStyleLbl="fgAccFollowNode1" presStyleIdx="1" presStyleCnt="4" custScaleY="62273" custLinFactNeighborY="1579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B7F0ABE-30D5-4A0A-BB64-B09C48D372A4}" type="pres">
      <dgm:prSet presAssocID="{5079E072-B99A-47E3-B44A-1298EEF04F65}" presName="childTextArrow" presStyleLbl="fgAccFollowNode1" presStyleIdx="2" presStyleCnt="4" custScaleY="62273" custLinFactNeighborY="1579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6DB9DCC-FAF2-4479-B74C-A5F874D27EA2}" type="pres">
      <dgm:prSet presAssocID="{56DCBFF2-16F3-4A72-92CC-E351130B549D}" presName="childTextArrow" presStyleLbl="fgAccFollowNode1" presStyleIdx="3" presStyleCnt="4" custScaleY="62273" custLinFactNeighborY="1579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9E65281A-4745-49B1-96D7-5CA69CC3609C}" srcId="{5E87DAEF-EF96-4080-A6FC-1A1CAD6CC695}" destId="{5079E072-B99A-47E3-B44A-1298EEF04F65}" srcOrd="2" destOrd="0" parTransId="{298488C6-9BEB-4608-AD2C-A8552D5B08CC}" sibTransId="{03BE6BC4-7885-4F99-8A9B-48A0F9192A7D}"/>
    <dgm:cxn modelId="{27061B86-4ABC-4CF4-99F9-C29F39470D89}" srcId="{5E87DAEF-EF96-4080-A6FC-1A1CAD6CC695}" destId="{CCA91DCF-489E-4940-84AC-58B1D86AEB1C}" srcOrd="1" destOrd="0" parTransId="{5397C5A5-9529-4E50-BC8D-D31C5B696244}" sibTransId="{CC663045-A813-4223-A5A6-1CA376D0F700}"/>
    <dgm:cxn modelId="{A3AE852F-F8ED-4259-8E80-FBF3A11D3270}" type="presOf" srcId="{E002D9C3-7FFC-42CB-9C70-0B14478343A8}" destId="{51401EEA-FE75-498F-971C-EB13EA22D485}" srcOrd="0" destOrd="0" presId="urn:microsoft.com/office/officeart/2005/8/layout/process4"/>
    <dgm:cxn modelId="{9F5D11D2-0E59-4AA6-930A-82D3037A2F1E}" type="presOf" srcId="{B6B18E1D-D169-4095-A2DD-9DE206C73633}" destId="{0F5F6399-0AD3-4D6A-8A9A-2C19407B5114}" srcOrd="0" destOrd="0" presId="urn:microsoft.com/office/officeart/2005/8/layout/process4"/>
    <dgm:cxn modelId="{8A43B271-A114-4B32-8656-EFC4603D4232}" type="presOf" srcId="{56DCBFF2-16F3-4A72-92CC-E351130B549D}" destId="{06DB9DCC-FAF2-4479-B74C-A5F874D27EA2}" srcOrd="0" destOrd="0" presId="urn:microsoft.com/office/officeart/2005/8/layout/process4"/>
    <dgm:cxn modelId="{8FDC0ADE-02F8-406A-A28A-C144E554A31D}" srcId="{1C379851-F731-4438-92B7-0E76B0F27518}" destId="{E002D9C3-7FFC-42CB-9C70-0B14478343A8}" srcOrd="1" destOrd="0" parTransId="{96D25848-BF2C-4623-81AE-920617897B2B}" sibTransId="{B51F2248-D086-4809-8C5E-8296077E566D}"/>
    <dgm:cxn modelId="{6516A65D-416F-4513-93F6-642A28FAC5C6}" type="presOf" srcId="{5079E072-B99A-47E3-B44A-1298EEF04F65}" destId="{6B7F0ABE-30D5-4A0A-BB64-B09C48D372A4}" srcOrd="0" destOrd="0" presId="urn:microsoft.com/office/officeart/2005/8/layout/process4"/>
    <dgm:cxn modelId="{A1E6C3C3-B4B3-4627-A43B-30FA82C9E378}" srcId="{1C379851-F731-4438-92B7-0E76B0F27518}" destId="{5E87DAEF-EF96-4080-A6FC-1A1CAD6CC695}" srcOrd="0" destOrd="0" parTransId="{42121F07-0594-4F75-B8A4-DD53A21426C2}" sibTransId="{16FE30B1-C40A-4CCC-9733-B47F7D52CF95}"/>
    <dgm:cxn modelId="{1E402FFD-B954-449D-B05A-16215796B331}" type="presOf" srcId="{5E87DAEF-EF96-4080-A6FC-1A1CAD6CC695}" destId="{6E01FE12-15A3-4D46-9485-2D3A39175557}" srcOrd="0" destOrd="0" presId="urn:microsoft.com/office/officeart/2005/8/layout/process4"/>
    <dgm:cxn modelId="{136F96A2-9963-4A35-988A-FE5D41B0F28E}" type="presOf" srcId="{1C379851-F731-4438-92B7-0E76B0F27518}" destId="{EDC78FCC-0073-4B93-98AF-4B33B9C9C297}" srcOrd="0" destOrd="0" presId="urn:microsoft.com/office/officeart/2005/8/layout/process4"/>
    <dgm:cxn modelId="{498B8612-92C9-4EBC-BF52-B61395F78005}" srcId="{5E87DAEF-EF96-4080-A6FC-1A1CAD6CC695}" destId="{B6B18E1D-D169-4095-A2DD-9DE206C73633}" srcOrd="0" destOrd="0" parTransId="{40E48F7A-FEB2-4CD9-8DC1-E0A6A709F787}" sibTransId="{EAF4B554-FF7B-407F-94EE-1B6C11DC01FD}"/>
    <dgm:cxn modelId="{6E7BDC19-1C84-458F-ABC2-7AB9C5235504}" type="presOf" srcId="{5E87DAEF-EF96-4080-A6FC-1A1CAD6CC695}" destId="{C33C2D1C-01E8-43A2-9FEE-FFB10A77255B}" srcOrd="1" destOrd="0" presId="urn:microsoft.com/office/officeart/2005/8/layout/process4"/>
    <dgm:cxn modelId="{24BA2F8B-652C-43C2-900A-3AA7E72E74D0}" type="presOf" srcId="{CCA91DCF-489E-4940-84AC-58B1D86AEB1C}" destId="{175D8B03-D564-4ADF-A543-8C623E4859A4}" srcOrd="0" destOrd="0" presId="urn:microsoft.com/office/officeart/2005/8/layout/process4"/>
    <dgm:cxn modelId="{EF8CDD2D-4411-4C77-9E22-A39ACFE8877D}" srcId="{5E87DAEF-EF96-4080-A6FC-1A1CAD6CC695}" destId="{56DCBFF2-16F3-4A72-92CC-E351130B549D}" srcOrd="3" destOrd="0" parTransId="{9A8FD953-5477-460D-BAAA-76D0BB67F9C4}" sibTransId="{4A63BD8A-776F-4D35-8E8B-C0C48D5FB0F5}"/>
    <dgm:cxn modelId="{1E865AFB-8544-438D-8818-F14503E74E4F}" type="presParOf" srcId="{EDC78FCC-0073-4B93-98AF-4B33B9C9C297}" destId="{9F6E42B2-669A-4A47-92E5-0791B9E76504}" srcOrd="0" destOrd="0" presId="urn:microsoft.com/office/officeart/2005/8/layout/process4"/>
    <dgm:cxn modelId="{908E24F7-48F7-459F-B012-EAA6D4335C0D}" type="presParOf" srcId="{9F6E42B2-669A-4A47-92E5-0791B9E76504}" destId="{51401EEA-FE75-498F-971C-EB13EA22D485}" srcOrd="0" destOrd="0" presId="urn:microsoft.com/office/officeart/2005/8/layout/process4"/>
    <dgm:cxn modelId="{4983D9CE-DA23-466A-9357-99E8EB459BFC}" type="presParOf" srcId="{EDC78FCC-0073-4B93-98AF-4B33B9C9C297}" destId="{96A5A6EC-1127-4F4F-A804-A6EE9C859B17}" srcOrd="1" destOrd="0" presId="urn:microsoft.com/office/officeart/2005/8/layout/process4"/>
    <dgm:cxn modelId="{5A0B3501-BFA3-40B7-A434-D95A927BD3A9}" type="presParOf" srcId="{EDC78FCC-0073-4B93-98AF-4B33B9C9C297}" destId="{BCF23617-6669-45D5-83EE-D689AF09B8D5}" srcOrd="2" destOrd="0" presId="urn:microsoft.com/office/officeart/2005/8/layout/process4"/>
    <dgm:cxn modelId="{AE5D7AB8-360B-4E79-9BA3-D3A7B246ED51}" type="presParOf" srcId="{BCF23617-6669-45D5-83EE-D689AF09B8D5}" destId="{6E01FE12-15A3-4D46-9485-2D3A39175557}" srcOrd="0" destOrd="0" presId="urn:microsoft.com/office/officeart/2005/8/layout/process4"/>
    <dgm:cxn modelId="{76B993BE-EA05-4547-A9BE-B2616189E106}" type="presParOf" srcId="{BCF23617-6669-45D5-83EE-D689AF09B8D5}" destId="{C33C2D1C-01E8-43A2-9FEE-FFB10A77255B}" srcOrd="1" destOrd="0" presId="urn:microsoft.com/office/officeart/2005/8/layout/process4"/>
    <dgm:cxn modelId="{CC7D4A7A-7FA7-4729-A8AC-58F174245141}" type="presParOf" srcId="{BCF23617-6669-45D5-83EE-D689AF09B8D5}" destId="{64B22AE5-85A3-489A-98B0-3FA20802C058}" srcOrd="2" destOrd="0" presId="urn:microsoft.com/office/officeart/2005/8/layout/process4"/>
    <dgm:cxn modelId="{346E077C-8F2F-470E-9859-7A15C2E666D1}" type="presParOf" srcId="{64B22AE5-85A3-489A-98B0-3FA20802C058}" destId="{0F5F6399-0AD3-4D6A-8A9A-2C19407B5114}" srcOrd="0" destOrd="0" presId="urn:microsoft.com/office/officeart/2005/8/layout/process4"/>
    <dgm:cxn modelId="{AED26A0C-F289-4DCF-BF94-94D15CA2A68C}" type="presParOf" srcId="{64B22AE5-85A3-489A-98B0-3FA20802C058}" destId="{175D8B03-D564-4ADF-A543-8C623E4859A4}" srcOrd="1" destOrd="0" presId="urn:microsoft.com/office/officeart/2005/8/layout/process4"/>
    <dgm:cxn modelId="{453247D1-A2D1-4E8E-B864-C329E35FA320}" type="presParOf" srcId="{64B22AE5-85A3-489A-98B0-3FA20802C058}" destId="{6B7F0ABE-30D5-4A0A-BB64-B09C48D372A4}" srcOrd="2" destOrd="0" presId="urn:microsoft.com/office/officeart/2005/8/layout/process4"/>
    <dgm:cxn modelId="{32DD4195-1152-4152-9C72-94C5A4356F1C}" type="presParOf" srcId="{64B22AE5-85A3-489A-98B0-3FA20802C058}" destId="{06DB9DCC-FAF2-4479-B74C-A5F874D27EA2}" srcOrd="3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65FED5-7FCC-4043-94C6-82A22E7E804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</dgm:pt>
    <dgm:pt modelId="{C30A64F3-C3C5-4869-AA1F-0BABB445CFB6}">
      <dgm:prSet phldrT="[Text]" custT="1"/>
      <dgm:spPr>
        <a:solidFill>
          <a:schemeClr val="accent4"/>
        </a:solidFill>
        <a:ln w="25400">
          <a:solidFill>
            <a:schemeClr val="bg1"/>
          </a:solidFill>
        </a:ln>
      </dgm:spPr>
      <dgm:t>
        <a:bodyPr/>
        <a:lstStyle/>
        <a:p>
          <a:r>
            <a:rPr lang="mn-MN" sz="900" dirty="0" smtClean="0">
              <a:solidFill>
                <a:schemeClr val="tx1"/>
              </a:solidFill>
            </a:rPr>
            <a:t>Үнс</a:t>
          </a:r>
          <a:endParaRPr lang="en-US" sz="900" dirty="0">
            <a:solidFill>
              <a:schemeClr val="tx1"/>
            </a:solidFill>
          </a:endParaRPr>
        </a:p>
      </dgm:t>
    </dgm:pt>
    <dgm:pt modelId="{07860F2F-AED6-4A50-AD58-03EE782CF1ED}" type="parTrans" cxnId="{79DC689C-CC81-41B9-90C4-9FA3A6104EB5}">
      <dgm:prSet/>
      <dgm:spPr/>
      <dgm:t>
        <a:bodyPr/>
        <a:lstStyle/>
        <a:p>
          <a:endParaRPr lang="en-US" sz="900"/>
        </a:p>
      </dgm:t>
    </dgm:pt>
    <dgm:pt modelId="{C29BA6D9-8734-40C1-9163-3A469D99698C}" type="sibTrans" cxnId="{79DC689C-CC81-41B9-90C4-9FA3A6104EB5}">
      <dgm:prSet/>
      <dgm:spPr/>
      <dgm:t>
        <a:bodyPr/>
        <a:lstStyle/>
        <a:p>
          <a:endParaRPr lang="en-US" sz="900"/>
        </a:p>
      </dgm:t>
    </dgm:pt>
    <dgm:pt modelId="{77B8BF04-A5D5-414E-BD9D-4D598BB6AFCA}">
      <dgm:prSet custT="1"/>
      <dgm:spPr>
        <a:solidFill>
          <a:schemeClr val="accent4"/>
        </a:solidFill>
        <a:ln w="25400">
          <a:solidFill>
            <a:schemeClr val="bg1"/>
          </a:solidFill>
        </a:ln>
      </dgm:spPr>
      <dgm:t>
        <a:bodyPr/>
        <a:lstStyle/>
        <a:p>
          <a:r>
            <a:rPr lang="mn-MN" sz="900" dirty="0" smtClean="0">
              <a:solidFill>
                <a:schemeClr val="tx1"/>
              </a:solidFill>
            </a:rPr>
            <a:t>Чийг </a:t>
          </a:r>
          <a:endParaRPr lang="en-AU" sz="900" dirty="0">
            <a:solidFill>
              <a:schemeClr val="tx1"/>
            </a:solidFill>
          </a:endParaRPr>
        </a:p>
      </dgm:t>
    </dgm:pt>
    <dgm:pt modelId="{8B8082DC-19DD-40DE-862D-5156B98F9A85}" type="parTrans" cxnId="{2CEDDFA3-A446-4740-AF3E-22E1D204DCA4}">
      <dgm:prSet/>
      <dgm:spPr/>
      <dgm:t>
        <a:bodyPr/>
        <a:lstStyle/>
        <a:p>
          <a:endParaRPr lang="en-US" sz="900"/>
        </a:p>
      </dgm:t>
    </dgm:pt>
    <dgm:pt modelId="{FFEB46D0-3489-4128-9A4C-1C2435CFC126}" type="sibTrans" cxnId="{2CEDDFA3-A446-4740-AF3E-22E1D204DCA4}">
      <dgm:prSet/>
      <dgm:spPr/>
      <dgm:t>
        <a:bodyPr/>
        <a:lstStyle/>
        <a:p>
          <a:endParaRPr lang="en-US" sz="900"/>
        </a:p>
      </dgm:t>
    </dgm:pt>
    <dgm:pt modelId="{F5146ABD-2D35-468C-9D7B-70D6E6BD9106}">
      <dgm:prSet custT="1"/>
      <dgm:spPr>
        <a:solidFill>
          <a:schemeClr val="accent4"/>
        </a:solidFill>
        <a:ln w="25400">
          <a:solidFill>
            <a:schemeClr val="bg1"/>
          </a:solidFill>
        </a:ln>
      </dgm:spPr>
      <dgm:t>
        <a:bodyPr/>
        <a:lstStyle/>
        <a:p>
          <a:r>
            <a:rPr lang="mn-MN" sz="900" dirty="0" smtClean="0">
              <a:solidFill>
                <a:schemeClr val="tx1"/>
              </a:solidFill>
            </a:rPr>
            <a:t>Дэгдэмхий бодисын агуулга</a:t>
          </a:r>
          <a:endParaRPr lang="en-AU" sz="900" dirty="0">
            <a:solidFill>
              <a:schemeClr val="tx1"/>
            </a:solidFill>
          </a:endParaRPr>
        </a:p>
      </dgm:t>
    </dgm:pt>
    <dgm:pt modelId="{4801B83C-EEC8-48AC-8990-756314BFB063}" type="parTrans" cxnId="{C3DC8759-F932-4018-854E-F8D44FB625D7}">
      <dgm:prSet/>
      <dgm:spPr/>
      <dgm:t>
        <a:bodyPr/>
        <a:lstStyle/>
        <a:p>
          <a:endParaRPr lang="en-US" sz="900"/>
        </a:p>
      </dgm:t>
    </dgm:pt>
    <dgm:pt modelId="{05640B07-8E59-4780-9999-E95CF60711B7}" type="sibTrans" cxnId="{C3DC8759-F932-4018-854E-F8D44FB625D7}">
      <dgm:prSet/>
      <dgm:spPr/>
      <dgm:t>
        <a:bodyPr/>
        <a:lstStyle/>
        <a:p>
          <a:endParaRPr lang="en-US" sz="900"/>
        </a:p>
      </dgm:t>
    </dgm:pt>
    <dgm:pt modelId="{4F426A6C-3C22-4169-93E9-62959C19C09E}">
      <dgm:prSet custT="1"/>
      <dgm:spPr>
        <a:solidFill>
          <a:schemeClr val="accent4"/>
        </a:solidFill>
        <a:ln w="25400">
          <a:solidFill>
            <a:schemeClr val="bg1"/>
          </a:solidFill>
        </a:ln>
      </dgm:spPr>
      <dgm:t>
        <a:bodyPr/>
        <a:lstStyle/>
        <a:p>
          <a:r>
            <a:rPr lang="mn-MN" sz="900" dirty="0" smtClean="0">
              <a:solidFill>
                <a:schemeClr val="tx1"/>
              </a:solidFill>
            </a:rPr>
            <a:t>Нийт хүхэр</a:t>
          </a:r>
          <a:endParaRPr lang="en-AU" sz="900" dirty="0">
            <a:solidFill>
              <a:schemeClr val="tx1"/>
            </a:solidFill>
          </a:endParaRPr>
        </a:p>
      </dgm:t>
    </dgm:pt>
    <dgm:pt modelId="{7E6FDF0A-596D-4762-AD41-9C624BD20479}" type="parTrans" cxnId="{EF90DD45-32C4-4782-8A06-854F99BFBA02}">
      <dgm:prSet/>
      <dgm:spPr/>
      <dgm:t>
        <a:bodyPr/>
        <a:lstStyle/>
        <a:p>
          <a:endParaRPr lang="en-US" sz="900"/>
        </a:p>
      </dgm:t>
    </dgm:pt>
    <dgm:pt modelId="{B5E188F1-D589-45A5-8921-95A1468BF797}" type="sibTrans" cxnId="{EF90DD45-32C4-4782-8A06-854F99BFBA02}">
      <dgm:prSet/>
      <dgm:spPr/>
      <dgm:t>
        <a:bodyPr/>
        <a:lstStyle/>
        <a:p>
          <a:endParaRPr lang="en-US" sz="900"/>
        </a:p>
      </dgm:t>
    </dgm:pt>
    <dgm:pt modelId="{4A30911C-B69C-49BA-95C3-E06D2FA0422D}">
      <dgm:prSet custT="1"/>
      <dgm:spPr>
        <a:solidFill>
          <a:schemeClr val="accent4"/>
        </a:solidFill>
        <a:ln w="25400">
          <a:solidFill>
            <a:schemeClr val="bg1"/>
          </a:solidFill>
        </a:ln>
      </dgm:spPr>
      <dgm:t>
        <a:bodyPr/>
        <a:lstStyle/>
        <a:p>
          <a:r>
            <a:rPr lang="mn-MN" sz="900" dirty="0" smtClean="0">
              <a:solidFill>
                <a:schemeClr val="tx1"/>
              </a:solidFill>
            </a:rPr>
            <a:t>Илчлэг</a:t>
          </a:r>
          <a:endParaRPr lang="en-AU" sz="900" dirty="0">
            <a:solidFill>
              <a:schemeClr val="tx1"/>
            </a:solidFill>
          </a:endParaRPr>
        </a:p>
      </dgm:t>
    </dgm:pt>
    <dgm:pt modelId="{24188AF5-77F8-4B50-BD06-22C5E14BC6D4}" type="parTrans" cxnId="{E5280135-47A6-416A-9656-2E1FD4A0FD85}">
      <dgm:prSet/>
      <dgm:spPr/>
      <dgm:t>
        <a:bodyPr/>
        <a:lstStyle/>
        <a:p>
          <a:endParaRPr lang="en-US" sz="900"/>
        </a:p>
      </dgm:t>
    </dgm:pt>
    <dgm:pt modelId="{9E8B4B38-0FF1-4529-B2A0-0D7D572D9216}" type="sibTrans" cxnId="{E5280135-47A6-416A-9656-2E1FD4A0FD85}">
      <dgm:prSet/>
      <dgm:spPr/>
      <dgm:t>
        <a:bodyPr/>
        <a:lstStyle/>
        <a:p>
          <a:endParaRPr lang="en-US" sz="900"/>
        </a:p>
      </dgm:t>
    </dgm:pt>
    <dgm:pt modelId="{BAC2F0A2-123F-49B1-81A0-80BC708723A1}">
      <dgm:prSet custT="1"/>
      <dgm:spPr>
        <a:solidFill>
          <a:schemeClr val="accent4"/>
        </a:solidFill>
        <a:ln w="25400">
          <a:solidFill>
            <a:schemeClr val="bg1"/>
          </a:solidFill>
        </a:ln>
      </dgm:spPr>
      <dgm:t>
        <a:bodyPr/>
        <a:lstStyle/>
        <a:p>
          <a:r>
            <a:rPr lang="mn-MN" sz="900" dirty="0" smtClean="0">
              <a:solidFill>
                <a:schemeClr val="tx1"/>
              </a:solidFill>
            </a:rPr>
            <a:t>Бат бөх чанар</a:t>
          </a:r>
          <a:endParaRPr lang="en-AU" sz="900" dirty="0">
            <a:solidFill>
              <a:schemeClr val="tx1"/>
            </a:solidFill>
          </a:endParaRPr>
        </a:p>
      </dgm:t>
    </dgm:pt>
    <dgm:pt modelId="{BEDF20E1-D923-42E8-9E3A-4B8960564B36}" type="parTrans" cxnId="{A9F59C65-969B-42B5-AF79-C01380BCC010}">
      <dgm:prSet/>
      <dgm:spPr/>
      <dgm:t>
        <a:bodyPr/>
        <a:lstStyle/>
        <a:p>
          <a:endParaRPr lang="en-US" sz="900"/>
        </a:p>
      </dgm:t>
    </dgm:pt>
    <dgm:pt modelId="{536A7732-911A-420D-98F9-8F8E519860A0}" type="sibTrans" cxnId="{A9F59C65-969B-42B5-AF79-C01380BCC010}">
      <dgm:prSet/>
      <dgm:spPr/>
      <dgm:t>
        <a:bodyPr/>
        <a:lstStyle/>
        <a:p>
          <a:endParaRPr lang="en-US" sz="900"/>
        </a:p>
      </dgm:t>
    </dgm:pt>
    <dgm:pt modelId="{104E34B0-2396-4093-B90B-15E3E34677B0}">
      <dgm:prSet custT="1"/>
      <dgm:spPr>
        <a:solidFill>
          <a:schemeClr val="accent4"/>
        </a:solidFill>
        <a:ln w="25400">
          <a:solidFill>
            <a:schemeClr val="bg1"/>
          </a:solidFill>
        </a:ln>
      </dgm:spPr>
      <dgm:t>
        <a:bodyPr/>
        <a:lstStyle/>
        <a:p>
          <a:r>
            <a:rPr lang="mn-MN" sz="900" dirty="0" smtClean="0">
              <a:solidFill>
                <a:schemeClr val="tx1"/>
              </a:solidFill>
            </a:rPr>
            <a:t>Фосфор</a:t>
          </a:r>
          <a:endParaRPr lang="en-AU" sz="900" dirty="0">
            <a:solidFill>
              <a:schemeClr val="tx1"/>
            </a:solidFill>
          </a:endParaRPr>
        </a:p>
      </dgm:t>
    </dgm:pt>
    <dgm:pt modelId="{11C29B63-D23C-4237-8AEF-B8CE963807B8}" type="parTrans" cxnId="{1EF6D6CD-546F-4B94-A01A-03ABF603000B}">
      <dgm:prSet/>
      <dgm:spPr/>
      <dgm:t>
        <a:bodyPr/>
        <a:lstStyle/>
        <a:p>
          <a:endParaRPr lang="en-US" sz="900"/>
        </a:p>
      </dgm:t>
    </dgm:pt>
    <dgm:pt modelId="{75436BB9-23FD-4AC5-BFD6-3A142682F906}" type="sibTrans" cxnId="{1EF6D6CD-546F-4B94-A01A-03ABF603000B}">
      <dgm:prSet/>
      <dgm:spPr/>
      <dgm:t>
        <a:bodyPr/>
        <a:lstStyle/>
        <a:p>
          <a:endParaRPr lang="en-US" sz="900"/>
        </a:p>
      </dgm:t>
    </dgm:pt>
    <dgm:pt modelId="{14B144FA-0BBA-4806-8466-5DDE3C029916}">
      <dgm:prSet custT="1"/>
      <dgm:spPr>
        <a:solidFill>
          <a:schemeClr val="accent4"/>
        </a:solidFill>
        <a:ln w="25400">
          <a:solidFill>
            <a:schemeClr val="bg1"/>
          </a:solidFill>
        </a:ln>
      </dgm:spPr>
      <dgm:t>
        <a:bodyPr/>
        <a:lstStyle/>
        <a:p>
          <a:r>
            <a:rPr lang="mn-MN" sz="900" dirty="0" smtClean="0">
              <a:solidFill>
                <a:schemeClr val="tx1"/>
              </a:solidFill>
            </a:rPr>
            <a:t>Гизелерийн пластометр</a:t>
          </a:r>
          <a:endParaRPr lang="en-AU" sz="900" dirty="0">
            <a:solidFill>
              <a:schemeClr val="tx1"/>
            </a:solidFill>
          </a:endParaRPr>
        </a:p>
      </dgm:t>
    </dgm:pt>
    <dgm:pt modelId="{05F55909-A1DE-438C-8923-2F77EEE92EFF}" type="parTrans" cxnId="{7EE8D41B-1649-4197-8C11-B1155338667C}">
      <dgm:prSet/>
      <dgm:spPr/>
      <dgm:t>
        <a:bodyPr/>
        <a:lstStyle/>
        <a:p>
          <a:endParaRPr lang="en-US" sz="900"/>
        </a:p>
      </dgm:t>
    </dgm:pt>
    <dgm:pt modelId="{EBB89C8A-FF76-452D-B2D1-3DE53412C1D2}" type="sibTrans" cxnId="{7EE8D41B-1649-4197-8C11-B1155338667C}">
      <dgm:prSet/>
      <dgm:spPr/>
      <dgm:t>
        <a:bodyPr/>
        <a:lstStyle/>
        <a:p>
          <a:endParaRPr lang="en-US" sz="900"/>
        </a:p>
      </dgm:t>
    </dgm:pt>
    <dgm:pt modelId="{E7657B1A-0F76-4BA0-B86B-3FB50CB35E6E}">
      <dgm:prSet custT="1"/>
      <dgm:spPr>
        <a:solidFill>
          <a:schemeClr val="accent4"/>
        </a:solidFill>
        <a:ln w="25400">
          <a:solidFill>
            <a:schemeClr val="bg1"/>
          </a:solidFill>
        </a:ln>
      </dgm:spPr>
      <dgm:t>
        <a:bodyPr/>
        <a:lstStyle/>
        <a:p>
          <a:r>
            <a:rPr lang="mn-MN" sz="900" dirty="0" smtClean="0">
              <a:solidFill>
                <a:schemeClr val="tx1"/>
              </a:solidFill>
            </a:rPr>
            <a:t>Үнсний хайлах температур</a:t>
          </a:r>
          <a:endParaRPr lang="en-AU" sz="900" dirty="0">
            <a:solidFill>
              <a:schemeClr val="tx1"/>
            </a:solidFill>
          </a:endParaRPr>
        </a:p>
      </dgm:t>
    </dgm:pt>
    <dgm:pt modelId="{55FA9509-3EF9-4C6E-B495-5BA54D45402B}" type="parTrans" cxnId="{3B488FEA-E663-466F-82CF-FD83C92D658B}">
      <dgm:prSet/>
      <dgm:spPr/>
      <dgm:t>
        <a:bodyPr/>
        <a:lstStyle/>
        <a:p>
          <a:endParaRPr lang="en-US" sz="900"/>
        </a:p>
      </dgm:t>
    </dgm:pt>
    <dgm:pt modelId="{BEBA8465-BB59-461E-BF9E-985EF29AE9B9}" type="sibTrans" cxnId="{3B488FEA-E663-466F-82CF-FD83C92D658B}">
      <dgm:prSet/>
      <dgm:spPr/>
      <dgm:t>
        <a:bodyPr/>
        <a:lstStyle/>
        <a:p>
          <a:endParaRPr lang="en-US" sz="900"/>
        </a:p>
      </dgm:t>
    </dgm:pt>
    <dgm:pt modelId="{82D662DC-27D9-4512-B974-5377F5D1F3B7}">
      <dgm:prSet custT="1"/>
      <dgm:spPr>
        <a:solidFill>
          <a:schemeClr val="accent4"/>
        </a:solidFill>
        <a:ln w="25400">
          <a:solidFill>
            <a:schemeClr val="bg1"/>
          </a:solidFill>
        </a:ln>
      </dgm:spPr>
      <dgm:t>
        <a:bodyPr/>
        <a:lstStyle/>
        <a:p>
          <a:r>
            <a:rPr lang="mn-MN" sz="900" dirty="0" smtClean="0">
              <a:solidFill>
                <a:schemeClr val="tx1"/>
              </a:solidFill>
            </a:rPr>
            <a:t>Үнсэн дэх элементийн шинжилгээ</a:t>
          </a:r>
          <a:endParaRPr lang="en-AU" sz="900" dirty="0">
            <a:solidFill>
              <a:schemeClr val="tx1"/>
            </a:solidFill>
          </a:endParaRPr>
        </a:p>
      </dgm:t>
    </dgm:pt>
    <dgm:pt modelId="{8D4C8CA2-B1F4-4247-A190-2C69F3FB62A1}" type="parTrans" cxnId="{0F7828E3-AB8E-4F7F-B0D6-23183F925B54}">
      <dgm:prSet/>
      <dgm:spPr/>
      <dgm:t>
        <a:bodyPr/>
        <a:lstStyle/>
        <a:p>
          <a:endParaRPr lang="en-US" sz="900"/>
        </a:p>
      </dgm:t>
    </dgm:pt>
    <dgm:pt modelId="{5673E68B-1294-4C50-8558-2505DB0D3D7F}" type="sibTrans" cxnId="{0F7828E3-AB8E-4F7F-B0D6-23183F925B54}">
      <dgm:prSet/>
      <dgm:spPr/>
      <dgm:t>
        <a:bodyPr/>
        <a:lstStyle/>
        <a:p>
          <a:endParaRPr lang="en-US" sz="900"/>
        </a:p>
      </dgm:t>
    </dgm:pt>
    <dgm:pt modelId="{99D417AF-5C32-435F-B4C2-146D123F1487}">
      <dgm:prSet custT="1"/>
      <dgm:spPr>
        <a:solidFill>
          <a:schemeClr val="accent4"/>
        </a:solidFill>
        <a:ln w="25400">
          <a:solidFill>
            <a:schemeClr val="bg1"/>
          </a:solidFill>
        </a:ln>
      </dgm:spPr>
      <dgm:t>
        <a:bodyPr/>
        <a:lstStyle/>
        <a:p>
          <a:r>
            <a:rPr lang="mn-MN" sz="900" dirty="0" smtClean="0">
              <a:solidFill>
                <a:schemeClr val="tx1"/>
              </a:solidFill>
            </a:rPr>
            <a:t>Ул мөрийн түвшний </a:t>
          </a:r>
          <a:endParaRPr lang="en-AU" sz="900" dirty="0">
            <a:solidFill>
              <a:schemeClr val="tx1"/>
            </a:solidFill>
          </a:endParaRPr>
        </a:p>
      </dgm:t>
    </dgm:pt>
    <dgm:pt modelId="{125B4E62-7F7B-4550-A4BA-B1B2D5B85272}" type="parTrans" cxnId="{0AAD1405-3715-4CBA-A863-39952F774E40}">
      <dgm:prSet/>
      <dgm:spPr/>
      <dgm:t>
        <a:bodyPr/>
        <a:lstStyle/>
        <a:p>
          <a:endParaRPr lang="en-US" sz="900"/>
        </a:p>
      </dgm:t>
    </dgm:pt>
    <dgm:pt modelId="{81E924A5-E43E-46C7-8A52-A51774F1E74E}" type="sibTrans" cxnId="{0AAD1405-3715-4CBA-A863-39952F774E40}">
      <dgm:prSet/>
      <dgm:spPr/>
      <dgm:t>
        <a:bodyPr/>
        <a:lstStyle/>
        <a:p>
          <a:endParaRPr lang="en-US" sz="900"/>
        </a:p>
      </dgm:t>
    </dgm:pt>
    <dgm:pt modelId="{094D94D3-40F8-49FB-A239-38335AAB888E}">
      <dgm:prSet custT="1"/>
      <dgm:spPr>
        <a:solidFill>
          <a:schemeClr val="accent4"/>
        </a:solidFill>
        <a:ln w="25400">
          <a:solidFill>
            <a:schemeClr val="bg1"/>
          </a:solidFill>
        </a:ln>
      </dgm:spPr>
      <dgm:t>
        <a:bodyPr/>
        <a:lstStyle/>
        <a:p>
          <a:r>
            <a:rPr lang="mn-MN" sz="900" dirty="0" smtClean="0">
              <a:solidFill>
                <a:schemeClr val="tx1"/>
              </a:solidFill>
            </a:rPr>
            <a:t>Петрографын шинжилгээ</a:t>
          </a:r>
          <a:endParaRPr lang="en-AU" sz="900" dirty="0">
            <a:solidFill>
              <a:schemeClr val="tx1"/>
            </a:solidFill>
          </a:endParaRPr>
        </a:p>
      </dgm:t>
    </dgm:pt>
    <dgm:pt modelId="{93B704E4-E6A4-49EA-822D-E87DBFD1059C}" type="parTrans" cxnId="{B7CE5138-A6C8-4ADC-AA94-8ECED8232DB9}">
      <dgm:prSet/>
      <dgm:spPr/>
      <dgm:t>
        <a:bodyPr/>
        <a:lstStyle/>
        <a:p>
          <a:endParaRPr lang="en-US" sz="900"/>
        </a:p>
      </dgm:t>
    </dgm:pt>
    <dgm:pt modelId="{747C1698-620F-4F17-A092-F97ABE8E65A2}" type="sibTrans" cxnId="{B7CE5138-A6C8-4ADC-AA94-8ECED8232DB9}">
      <dgm:prSet/>
      <dgm:spPr/>
      <dgm:t>
        <a:bodyPr/>
        <a:lstStyle/>
        <a:p>
          <a:endParaRPr lang="en-US" sz="900"/>
        </a:p>
      </dgm:t>
    </dgm:pt>
    <dgm:pt modelId="{0E748B42-8FA2-47F1-86BA-01046635D62E}">
      <dgm:prSet custT="1"/>
      <dgm:spPr>
        <a:solidFill>
          <a:schemeClr val="accent4"/>
        </a:solidFill>
        <a:ln w="25400">
          <a:solidFill>
            <a:schemeClr val="bg1"/>
          </a:solidFill>
        </a:ln>
      </dgm:spPr>
      <dgm:t>
        <a:bodyPr/>
        <a:lstStyle/>
        <a:p>
          <a:r>
            <a:rPr lang="en-AU" sz="900" dirty="0" smtClean="0">
              <a:solidFill>
                <a:schemeClr val="tx1"/>
              </a:solidFill>
            </a:rPr>
            <a:t>G index</a:t>
          </a:r>
          <a:endParaRPr lang="en-AU" sz="900" dirty="0">
            <a:solidFill>
              <a:schemeClr val="tx1"/>
            </a:solidFill>
          </a:endParaRPr>
        </a:p>
      </dgm:t>
    </dgm:pt>
    <dgm:pt modelId="{B3D306B9-85B2-49C3-BCE6-CA8D5FC78412}" type="parTrans" cxnId="{5E944287-9E88-44B1-AB7A-F706F9CF3C01}">
      <dgm:prSet/>
      <dgm:spPr/>
      <dgm:t>
        <a:bodyPr/>
        <a:lstStyle/>
        <a:p>
          <a:endParaRPr lang="en-US" sz="900"/>
        </a:p>
      </dgm:t>
    </dgm:pt>
    <dgm:pt modelId="{E476CB3E-1A6F-4C84-9429-DC916B34F7DE}" type="sibTrans" cxnId="{5E944287-9E88-44B1-AB7A-F706F9CF3C01}">
      <dgm:prSet/>
      <dgm:spPr/>
      <dgm:t>
        <a:bodyPr/>
        <a:lstStyle/>
        <a:p>
          <a:endParaRPr lang="en-US" sz="900"/>
        </a:p>
      </dgm:t>
    </dgm:pt>
    <dgm:pt modelId="{DC8B747C-E154-4A91-A392-60D7CEF7BBF7}">
      <dgm:prSet custT="1"/>
      <dgm:spPr>
        <a:solidFill>
          <a:schemeClr val="accent4"/>
        </a:solidFill>
        <a:ln w="25400">
          <a:solidFill>
            <a:schemeClr val="bg1"/>
          </a:solidFill>
        </a:ln>
      </dgm:spPr>
      <dgm:t>
        <a:bodyPr/>
        <a:lstStyle/>
        <a:p>
          <a:r>
            <a:rPr lang="mn-MN" sz="900" dirty="0" smtClean="0">
              <a:solidFill>
                <a:schemeClr val="tx1"/>
              </a:solidFill>
            </a:rPr>
            <a:t>Чөлөөт хөөлтийн зэрэг</a:t>
          </a:r>
          <a:endParaRPr lang="en-AU" sz="900" dirty="0">
            <a:solidFill>
              <a:schemeClr val="tx1"/>
            </a:solidFill>
          </a:endParaRPr>
        </a:p>
      </dgm:t>
    </dgm:pt>
    <dgm:pt modelId="{ADB8B1BC-8C20-419B-9785-9A3CF3D47139}" type="parTrans" cxnId="{933805CB-BDDA-470F-AE21-2E2190E4F4FE}">
      <dgm:prSet/>
      <dgm:spPr/>
      <dgm:t>
        <a:bodyPr/>
        <a:lstStyle/>
        <a:p>
          <a:endParaRPr lang="en-US" sz="900"/>
        </a:p>
      </dgm:t>
    </dgm:pt>
    <dgm:pt modelId="{1BB748DA-AB55-4678-8748-9DAE7D9BD5FD}" type="sibTrans" cxnId="{933805CB-BDDA-470F-AE21-2E2190E4F4FE}">
      <dgm:prSet/>
      <dgm:spPr/>
      <dgm:t>
        <a:bodyPr/>
        <a:lstStyle/>
        <a:p>
          <a:endParaRPr lang="en-US" sz="900"/>
        </a:p>
      </dgm:t>
    </dgm:pt>
    <dgm:pt modelId="{CA04B264-BFE0-4E30-9ACF-BE47360EE39D}">
      <dgm:prSet custT="1"/>
      <dgm:spPr>
        <a:solidFill>
          <a:schemeClr val="accent4"/>
        </a:solidFill>
        <a:ln w="25400">
          <a:solidFill>
            <a:schemeClr val="bg1"/>
          </a:solidFill>
        </a:ln>
      </dgm:spPr>
      <dgm:t>
        <a:bodyPr/>
        <a:lstStyle/>
        <a:p>
          <a:r>
            <a:rPr lang="mn-MN" sz="900" dirty="0" smtClean="0">
              <a:solidFill>
                <a:schemeClr val="tx1"/>
              </a:solidFill>
            </a:rPr>
            <a:t>Харьцангуй бодит нягт болон бүхэллэгийн нягт</a:t>
          </a:r>
          <a:endParaRPr lang="en-AU" sz="900" dirty="0">
            <a:solidFill>
              <a:schemeClr val="tx1"/>
            </a:solidFill>
          </a:endParaRPr>
        </a:p>
      </dgm:t>
    </dgm:pt>
    <dgm:pt modelId="{77CF9781-65EF-4D36-B579-0E00369ABA06}" type="parTrans" cxnId="{CBB62332-76E6-42EB-8B68-34AEC30B27C2}">
      <dgm:prSet/>
      <dgm:spPr/>
      <dgm:t>
        <a:bodyPr/>
        <a:lstStyle/>
        <a:p>
          <a:endParaRPr lang="en-US" sz="900"/>
        </a:p>
      </dgm:t>
    </dgm:pt>
    <dgm:pt modelId="{6FFB104F-76BF-406F-8813-336A476580A2}" type="sibTrans" cxnId="{CBB62332-76E6-42EB-8B68-34AEC30B27C2}">
      <dgm:prSet/>
      <dgm:spPr/>
      <dgm:t>
        <a:bodyPr/>
        <a:lstStyle/>
        <a:p>
          <a:endParaRPr lang="en-US" sz="900"/>
        </a:p>
      </dgm:t>
    </dgm:pt>
    <dgm:pt modelId="{8D03B747-D138-42A1-AF0A-858E9178C5A1}">
      <dgm:prSet custT="1"/>
      <dgm:spPr>
        <a:solidFill>
          <a:schemeClr val="accent4"/>
        </a:solidFill>
        <a:ln w="25400">
          <a:solidFill>
            <a:schemeClr val="bg1"/>
          </a:solidFill>
        </a:ln>
      </dgm:spPr>
      <dgm:t>
        <a:bodyPr/>
        <a:lstStyle/>
        <a:p>
          <a:r>
            <a:rPr lang="mn-MN" sz="900" dirty="0" smtClean="0">
              <a:solidFill>
                <a:schemeClr val="tx1"/>
              </a:solidFill>
            </a:rPr>
            <a:t>Шигшүүрийн шинжилгээ</a:t>
          </a:r>
          <a:endParaRPr lang="en-AU" sz="900" dirty="0">
            <a:solidFill>
              <a:schemeClr val="tx1"/>
            </a:solidFill>
          </a:endParaRPr>
        </a:p>
      </dgm:t>
    </dgm:pt>
    <dgm:pt modelId="{AEF90429-65C8-4A6A-999C-801B030711CF}" type="parTrans" cxnId="{C6E408A7-6FE5-418D-8B4A-9C69767389AD}">
      <dgm:prSet/>
      <dgm:spPr/>
      <dgm:t>
        <a:bodyPr/>
        <a:lstStyle/>
        <a:p>
          <a:endParaRPr lang="en-US" sz="900"/>
        </a:p>
      </dgm:t>
    </dgm:pt>
    <dgm:pt modelId="{8F8B1CDD-18BE-497F-8FEF-F25C5FCA2C5D}" type="sibTrans" cxnId="{C6E408A7-6FE5-418D-8B4A-9C69767389AD}">
      <dgm:prSet/>
      <dgm:spPr/>
      <dgm:t>
        <a:bodyPr/>
        <a:lstStyle/>
        <a:p>
          <a:endParaRPr lang="en-US" sz="900"/>
        </a:p>
      </dgm:t>
    </dgm:pt>
    <dgm:pt modelId="{E3012B9F-E4CC-410F-9D71-198111086E79}" type="pres">
      <dgm:prSet presAssocID="{6E65FED5-7FCC-4043-94C6-82A22E7E804C}" presName="diagram" presStyleCnt="0">
        <dgm:presLayoutVars>
          <dgm:dir/>
          <dgm:resizeHandles val="exact"/>
        </dgm:presLayoutVars>
      </dgm:prSet>
      <dgm:spPr/>
    </dgm:pt>
    <dgm:pt modelId="{5D2C5495-DD81-4E6E-AF1E-B0383F1AB095}" type="pres">
      <dgm:prSet presAssocID="{C30A64F3-C3C5-4869-AA1F-0BABB445CFB6}" presName="node" presStyleLbl="node1" presStyleIdx="0" presStyleCnt="16" custScaleX="168137" custScaleY="6380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88A9D9E-CEEB-4363-99CB-965CA483E93D}" type="pres">
      <dgm:prSet presAssocID="{C29BA6D9-8734-40C1-9163-3A469D99698C}" presName="sibTrans" presStyleCnt="0"/>
      <dgm:spPr/>
    </dgm:pt>
    <dgm:pt modelId="{028E7E06-B8F0-4BEC-8BA7-E4958F89D41D}" type="pres">
      <dgm:prSet presAssocID="{77B8BF04-A5D5-414E-BD9D-4D598BB6AFCA}" presName="node" presStyleLbl="node1" presStyleIdx="1" presStyleCnt="16" custScaleX="168137" custScaleY="6380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79C4A6C-7426-4D06-B32A-6EF805FEEEE9}" type="pres">
      <dgm:prSet presAssocID="{FFEB46D0-3489-4128-9A4C-1C2435CFC126}" presName="sibTrans" presStyleCnt="0"/>
      <dgm:spPr/>
    </dgm:pt>
    <dgm:pt modelId="{39CFC1A0-8BA0-4FED-9E28-155D12B9C3EB}" type="pres">
      <dgm:prSet presAssocID="{F5146ABD-2D35-468C-9D7B-70D6E6BD9106}" presName="node" presStyleLbl="node1" presStyleIdx="2" presStyleCnt="16" custScaleX="168137" custScaleY="6380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59706B0-9040-4EEF-A2EE-34A200126027}" type="pres">
      <dgm:prSet presAssocID="{05640B07-8E59-4780-9999-E95CF60711B7}" presName="sibTrans" presStyleCnt="0"/>
      <dgm:spPr/>
    </dgm:pt>
    <dgm:pt modelId="{2D201170-F7AC-4FC4-B66F-E3B58230EA66}" type="pres">
      <dgm:prSet presAssocID="{4F426A6C-3C22-4169-93E9-62959C19C09E}" presName="node" presStyleLbl="node1" presStyleIdx="3" presStyleCnt="16" custScaleX="168137" custScaleY="6380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5A0DD7A-BEFC-44C1-A508-4E45FE6A7709}" type="pres">
      <dgm:prSet presAssocID="{B5E188F1-D589-45A5-8921-95A1468BF797}" presName="sibTrans" presStyleCnt="0"/>
      <dgm:spPr/>
    </dgm:pt>
    <dgm:pt modelId="{B3D0EF1C-87A5-4E7F-BAC0-E2D2305384F8}" type="pres">
      <dgm:prSet presAssocID="{4A30911C-B69C-49BA-95C3-E06D2FA0422D}" presName="node" presStyleLbl="node1" presStyleIdx="4" presStyleCnt="16" custScaleX="168137" custScaleY="6380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19D6127-DB6C-4FB0-A83A-0BAD38FB1367}" type="pres">
      <dgm:prSet presAssocID="{9E8B4B38-0FF1-4529-B2A0-0D7D572D9216}" presName="sibTrans" presStyleCnt="0"/>
      <dgm:spPr/>
    </dgm:pt>
    <dgm:pt modelId="{A5A8EDBA-3A91-4C3A-AF7F-E630D5B6522F}" type="pres">
      <dgm:prSet presAssocID="{BAC2F0A2-123F-49B1-81A0-80BC708723A1}" presName="node" presStyleLbl="node1" presStyleIdx="5" presStyleCnt="16" custScaleX="168137" custScaleY="6380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B5419D6-A006-438A-8858-380180D27F18}" type="pres">
      <dgm:prSet presAssocID="{536A7732-911A-420D-98F9-8F8E519860A0}" presName="sibTrans" presStyleCnt="0"/>
      <dgm:spPr/>
    </dgm:pt>
    <dgm:pt modelId="{7AD514C9-7CD0-4E61-B88A-794F3350978D}" type="pres">
      <dgm:prSet presAssocID="{104E34B0-2396-4093-B90B-15E3E34677B0}" presName="node" presStyleLbl="node1" presStyleIdx="6" presStyleCnt="16" custScaleX="111561" custScaleY="6380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E806BA9-24BD-445D-BC3F-8A9CD8D0FDE7}" type="pres">
      <dgm:prSet presAssocID="{75436BB9-23FD-4AC5-BFD6-3A142682F906}" presName="sibTrans" presStyleCnt="0"/>
      <dgm:spPr/>
    </dgm:pt>
    <dgm:pt modelId="{339D599C-73E8-428F-B2AB-F6CBCE197E00}" type="pres">
      <dgm:prSet presAssocID="{14B144FA-0BBA-4806-8466-5DDE3C029916}" presName="node" presStyleLbl="node1" presStyleIdx="7" presStyleCnt="16" custScaleX="138951" custScaleY="6380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C10AD8E-B0C3-4E5E-8C3F-D13733A7F7E3}" type="pres">
      <dgm:prSet presAssocID="{EBB89C8A-FF76-452D-B2D1-3DE53412C1D2}" presName="sibTrans" presStyleCnt="0"/>
      <dgm:spPr/>
    </dgm:pt>
    <dgm:pt modelId="{723F3493-432A-4705-818E-5B85A2EB4B9C}" type="pres">
      <dgm:prSet presAssocID="{E7657B1A-0F76-4BA0-B86B-3FB50CB35E6E}" presName="node" presStyleLbl="node1" presStyleIdx="8" presStyleCnt="16" custScaleX="168137" custScaleY="6380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C75249D-8074-4D26-A836-699A13C3FF86}" type="pres">
      <dgm:prSet presAssocID="{BEBA8465-BB59-461E-BF9E-985EF29AE9B9}" presName="sibTrans" presStyleCnt="0"/>
      <dgm:spPr/>
    </dgm:pt>
    <dgm:pt modelId="{9386D814-49D5-465D-A2B6-4D483AAACB5F}" type="pres">
      <dgm:prSet presAssocID="{82D662DC-27D9-4512-B974-5377F5D1F3B7}" presName="node" presStyleLbl="node1" presStyleIdx="9" presStyleCnt="16" custScaleX="168137" custScaleY="6380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ECC6C64-B002-4E83-82BF-08093DEB534C}" type="pres">
      <dgm:prSet presAssocID="{5673E68B-1294-4C50-8558-2505DB0D3D7F}" presName="sibTrans" presStyleCnt="0"/>
      <dgm:spPr/>
    </dgm:pt>
    <dgm:pt modelId="{2802C5B9-12FC-4B58-946C-8A8A54413045}" type="pres">
      <dgm:prSet presAssocID="{99D417AF-5C32-435F-B4C2-146D123F1487}" presName="node" presStyleLbl="node1" presStyleIdx="10" presStyleCnt="16" custScaleX="168137" custScaleY="6380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8662C20-DAD1-48E5-933F-71DD70B2D48E}" type="pres">
      <dgm:prSet presAssocID="{81E924A5-E43E-46C7-8A52-A51774F1E74E}" presName="sibTrans" presStyleCnt="0"/>
      <dgm:spPr/>
    </dgm:pt>
    <dgm:pt modelId="{A5E6766A-8069-47A1-BFFD-87BB64986AF2}" type="pres">
      <dgm:prSet presAssocID="{094D94D3-40F8-49FB-A239-38335AAB888E}" presName="node" presStyleLbl="node1" presStyleIdx="11" presStyleCnt="16" custScaleX="252461" custScaleY="6380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2F51349-8100-4D01-865B-FAF6F3587925}" type="pres">
      <dgm:prSet presAssocID="{747C1698-620F-4F17-A092-F97ABE8E65A2}" presName="sibTrans" presStyleCnt="0"/>
      <dgm:spPr/>
    </dgm:pt>
    <dgm:pt modelId="{171103E5-6452-4938-BE86-2A031862D5F9}" type="pres">
      <dgm:prSet presAssocID="{0E748B42-8FA2-47F1-86BA-01046635D62E}" presName="node" presStyleLbl="node1" presStyleIdx="12" presStyleCnt="16" custScaleX="168137" custScaleY="6380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F24100B-C982-443B-9DFA-511578F6573D}" type="pres">
      <dgm:prSet presAssocID="{E476CB3E-1A6F-4C84-9429-DC916B34F7DE}" presName="sibTrans" presStyleCnt="0"/>
      <dgm:spPr/>
    </dgm:pt>
    <dgm:pt modelId="{D079E750-0F3C-4D78-B74D-40E7C445BC62}" type="pres">
      <dgm:prSet presAssocID="{DC8B747C-E154-4A91-A392-60D7CEF7BBF7}" presName="node" presStyleLbl="node1" presStyleIdx="13" presStyleCnt="16" custScaleX="168137" custScaleY="6380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8BFC4A8-4101-4C0B-AD33-441504BAEC1E}" type="pres">
      <dgm:prSet presAssocID="{1BB748DA-AB55-4678-8748-9DAE7D9BD5FD}" presName="sibTrans" presStyleCnt="0"/>
      <dgm:spPr/>
    </dgm:pt>
    <dgm:pt modelId="{A4331335-DE83-4575-BFA1-067250CB61D6}" type="pres">
      <dgm:prSet presAssocID="{CA04B264-BFE0-4E30-9ACF-BE47360EE39D}" presName="node" presStyleLbl="node1" presStyleIdx="14" presStyleCnt="16" custScaleX="209106" custScaleY="6380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0B8E829-0863-4118-B705-038198836C60}" type="pres">
      <dgm:prSet presAssocID="{6FFB104F-76BF-406F-8813-336A476580A2}" presName="sibTrans" presStyleCnt="0"/>
      <dgm:spPr/>
    </dgm:pt>
    <dgm:pt modelId="{016D99C9-20EF-46A0-973E-224E4BAD9A3D}" type="pres">
      <dgm:prSet presAssocID="{8D03B747-D138-42A1-AF0A-858E9178C5A1}" presName="node" presStyleLbl="node1" presStyleIdx="15" presStyleCnt="16" custScaleX="168137" custScaleY="6380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8BD78658-6705-4FB8-9345-09389D5F81B9}" type="presOf" srcId="{BAC2F0A2-123F-49B1-81A0-80BC708723A1}" destId="{A5A8EDBA-3A91-4C3A-AF7F-E630D5B6522F}" srcOrd="0" destOrd="0" presId="urn:microsoft.com/office/officeart/2005/8/layout/default"/>
    <dgm:cxn modelId="{B7CE5138-A6C8-4ADC-AA94-8ECED8232DB9}" srcId="{6E65FED5-7FCC-4043-94C6-82A22E7E804C}" destId="{094D94D3-40F8-49FB-A239-38335AAB888E}" srcOrd="11" destOrd="0" parTransId="{93B704E4-E6A4-49EA-822D-E87DBFD1059C}" sibTransId="{747C1698-620F-4F17-A092-F97ABE8E65A2}"/>
    <dgm:cxn modelId="{C07737CE-D73B-4E9B-9B2B-C4F21D58BC66}" type="presOf" srcId="{DC8B747C-E154-4A91-A392-60D7CEF7BBF7}" destId="{D079E750-0F3C-4D78-B74D-40E7C445BC62}" srcOrd="0" destOrd="0" presId="urn:microsoft.com/office/officeart/2005/8/layout/default"/>
    <dgm:cxn modelId="{9628711F-3C93-4F90-99BC-642C37C32B29}" type="presOf" srcId="{104E34B0-2396-4093-B90B-15E3E34677B0}" destId="{7AD514C9-7CD0-4E61-B88A-794F3350978D}" srcOrd="0" destOrd="0" presId="urn:microsoft.com/office/officeart/2005/8/layout/default"/>
    <dgm:cxn modelId="{E5280135-47A6-416A-9656-2E1FD4A0FD85}" srcId="{6E65FED5-7FCC-4043-94C6-82A22E7E804C}" destId="{4A30911C-B69C-49BA-95C3-E06D2FA0422D}" srcOrd="4" destOrd="0" parTransId="{24188AF5-77F8-4B50-BD06-22C5E14BC6D4}" sibTransId="{9E8B4B38-0FF1-4529-B2A0-0D7D572D9216}"/>
    <dgm:cxn modelId="{3B488FEA-E663-466F-82CF-FD83C92D658B}" srcId="{6E65FED5-7FCC-4043-94C6-82A22E7E804C}" destId="{E7657B1A-0F76-4BA0-B86B-3FB50CB35E6E}" srcOrd="8" destOrd="0" parTransId="{55FA9509-3EF9-4C6E-B495-5BA54D45402B}" sibTransId="{BEBA8465-BB59-461E-BF9E-985EF29AE9B9}"/>
    <dgm:cxn modelId="{EF90DD45-32C4-4782-8A06-854F99BFBA02}" srcId="{6E65FED5-7FCC-4043-94C6-82A22E7E804C}" destId="{4F426A6C-3C22-4169-93E9-62959C19C09E}" srcOrd="3" destOrd="0" parTransId="{7E6FDF0A-596D-4762-AD41-9C624BD20479}" sibTransId="{B5E188F1-D589-45A5-8921-95A1468BF797}"/>
    <dgm:cxn modelId="{5D1EF2A8-C217-466E-8133-50154F8E9AA3}" type="presOf" srcId="{14B144FA-0BBA-4806-8466-5DDE3C029916}" destId="{339D599C-73E8-428F-B2AB-F6CBCE197E00}" srcOrd="0" destOrd="0" presId="urn:microsoft.com/office/officeart/2005/8/layout/default"/>
    <dgm:cxn modelId="{2CEDDFA3-A446-4740-AF3E-22E1D204DCA4}" srcId="{6E65FED5-7FCC-4043-94C6-82A22E7E804C}" destId="{77B8BF04-A5D5-414E-BD9D-4D598BB6AFCA}" srcOrd="1" destOrd="0" parTransId="{8B8082DC-19DD-40DE-862D-5156B98F9A85}" sibTransId="{FFEB46D0-3489-4128-9A4C-1C2435CFC126}"/>
    <dgm:cxn modelId="{A9F59C65-969B-42B5-AF79-C01380BCC010}" srcId="{6E65FED5-7FCC-4043-94C6-82A22E7E804C}" destId="{BAC2F0A2-123F-49B1-81A0-80BC708723A1}" srcOrd="5" destOrd="0" parTransId="{BEDF20E1-D923-42E8-9E3A-4B8960564B36}" sibTransId="{536A7732-911A-420D-98F9-8F8E519860A0}"/>
    <dgm:cxn modelId="{79DC689C-CC81-41B9-90C4-9FA3A6104EB5}" srcId="{6E65FED5-7FCC-4043-94C6-82A22E7E804C}" destId="{C30A64F3-C3C5-4869-AA1F-0BABB445CFB6}" srcOrd="0" destOrd="0" parTransId="{07860F2F-AED6-4A50-AD58-03EE782CF1ED}" sibTransId="{C29BA6D9-8734-40C1-9163-3A469D99698C}"/>
    <dgm:cxn modelId="{933805CB-BDDA-470F-AE21-2E2190E4F4FE}" srcId="{6E65FED5-7FCC-4043-94C6-82A22E7E804C}" destId="{DC8B747C-E154-4A91-A392-60D7CEF7BBF7}" srcOrd="13" destOrd="0" parTransId="{ADB8B1BC-8C20-419B-9785-9A3CF3D47139}" sibTransId="{1BB748DA-AB55-4678-8748-9DAE7D9BD5FD}"/>
    <dgm:cxn modelId="{46167562-1D66-477A-A90D-77538F85DEFF}" type="presOf" srcId="{0E748B42-8FA2-47F1-86BA-01046635D62E}" destId="{171103E5-6452-4938-BE86-2A031862D5F9}" srcOrd="0" destOrd="0" presId="urn:microsoft.com/office/officeart/2005/8/layout/default"/>
    <dgm:cxn modelId="{1EF6D6CD-546F-4B94-A01A-03ABF603000B}" srcId="{6E65FED5-7FCC-4043-94C6-82A22E7E804C}" destId="{104E34B0-2396-4093-B90B-15E3E34677B0}" srcOrd="6" destOrd="0" parTransId="{11C29B63-D23C-4237-8AEF-B8CE963807B8}" sibTransId="{75436BB9-23FD-4AC5-BFD6-3A142682F906}"/>
    <dgm:cxn modelId="{CBB62332-76E6-42EB-8B68-34AEC30B27C2}" srcId="{6E65FED5-7FCC-4043-94C6-82A22E7E804C}" destId="{CA04B264-BFE0-4E30-9ACF-BE47360EE39D}" srcOrd="14" destOrd="0" parTransId="{77CF9781-65EF-4D36-B579-0E00369ABA06}" sibTransId="{6FFB104F-76BF-406F-8813-336A476580A2}"/>
    <dgm:cxn modelId="{2CCDC21D-513E-4B39-8347-71B49E048654}" type="presOf" srcId="{4A30911C-B69C-49BA-95C3-E06D2FA0422D}" destId="{B3D0EF1C-87A5-4E7F-BAC0-E2D2305384F8}" srcOrd="0" destOrd="0" presId="urn:microsoft.com/office/officeart/2005/8/layout/default"/>
    <dgm:cxn modelId="{7EE8D41B-1649-4197-8C11-B1155338667C}" srcId="{6E65FED5-7FCC-4043-94C6-82A22E7E804C}" destId="{14B144FA-0BBA-4806-8466-5DDE3C029916}" srcOrd="7" destOrd="0" parTransId="{05F55909-A1DE-438C-8923-2F77EEE92EFF}" sibTransId="{EBB89C8A-FF76-452D-B2D1-3DE53412C1D2}"/>
    <dgm:cxn modelId="{ED6A6E82-0ABB-4707-BC7E-6554B845F982}" type="presOf" srcId="{E7657B1A-0F76-4BA0-B86B-3FB50CB35E6E}" destId="{723F3493-432A-4705-818E-5B85A2EB4B9C}" srcOrd="0" destOrd="0" presId="urn:microsoft.com/office/officeart/2005/8/layout/default"/>
    <dgm:cxn modelId="{B44574ED-A000-4C4F-B7BF-D96FF5FF4F76}" type="presOf" srcId="{77B8BF04-A5D5-414E-BD9D-4D598BB6AFCA}" destId="{028E7E06-B8F0-4BEC-8BA7-E4958F89D41D}" srcOrd="0" destOrd="0" presId="urn:microsoft.com/office/officeart/2005/8/layout/default"/>
    <dgm:cxn modelId="{C6E408A7-6FE5-418D-8B4A-9C69767389AD}" srcId="{6E65FED5-7FCC-4043-94C6-82A22E7E804C}" destId="{8D03B747-D138-42A1-AF0A-858E9178C5A1}" srcOrd="15" destOrd="0" parTransId="{AEF90429-65C8-4A6A-999C-801B030711CF}" sibTransId="{8F8B1CDD-18BE-497F-8FEF-F25C5FCA2C5D}"/>
    <dgm:cxn modelId="{CFDFD16B-E01B-435D-ACD9-42392B594FCF}" type="presOf" srcId="{82D662DC-27D9-4512-B974-5377F5D1F3B7}" destId="{9386D814-49D5-465D-A2B6-4D483AAACB5F}" srcOrd="0" destOrd="0" presId="urn:microsoft.com/office/officeart/2005/8/layout/default"/>
    <dgm:cxn modelId="{C3DC8759-F932-4018-854E-F8D44FB625D7}" srcId="{6E65FED5-7FCC-4043-94C6-82A22E7E804C}" destId="{F5146ABD-2D35-468C-9D7B-70D6E6BD9106}" srcOrd="2" destOrd="0" parTransId="{4801B83C-EEC8-48AC-8990-756314BFB063}" sibTransId="{05640B07-8E59-4780-9999-E95CF60711B7}"/>
    <dgm:cxn modelId="{0AAD1405-3715-4CBA-A863-39952F774E40}" srcId="{6E65FED5-7FCC-4043-94C6-82A22E7E804C}" destId="{99D417AF-5C32-435F-B4C2-146D123F1487}" srcOrd="10" destOrd="0" parTransId="{125B4E62-7F7B-4550-A4BA-B1B2D5B85272}" sibTransId="{81E924A5-E43E-46C7-8A52-A51774F1E74E}"/>
    <dgm:cxn modelId="{16675AC9-F76C-4EA7-B8D9-A02C47A2C59C}" type="presOf" srcId="{F5146ABD-2D35-468C-9D7B-70D6E6BD9106}" destId="{39CFC1A0-8BA0-4FED-9E28-155D12B9C3EB}" srcOrd="0" destOrd="0" presId="urn:microsoft.com/office/officeart/2005/8/layout/default"/>
    <dgm:cxn modelId="{79BF7B5B-EB49-4C7D-BD8C-31C12B3519FB}" type="presOf" srcId="{99D417AF-5C32-435F-B4C2-146D123F1487}" destId="{2802C5B9-12FC-4B58-946C-8A8A54413045}" srcOrd="0" destOrd="0" presId="urn:microsoft.com/office/officeart/2005/8/layout/default"/>
    <dgm:cxn modelId="{F28B1ED4-4F74-4641-A7C3-C201826FFEB7}" type="presOf" srcId="{4F426A6C-3C22-4169-93E9-62959C19C09E}" destId="{2D201170-F7AC-4FC4-B66F-E3B58230EA66}" srcOrd="0" destOrd="0" presId="urn:microsoft.com/office/officeart/2005/8/layout/default"/>
    <dgm:cxn modelId="{18181754-79C4-4F09-88AA-0D2934F3B488}" type="presOf" srcId="{6E65FED5-7FCC-4043-94C6-82A22E7E804C}" destId="{E3012B9F-E4CC-410F-9D71-198111086E79}" srcOrd="0" destOrd="0" presId="urn:microsoft.com/office/officeart/2005/8/layout/default"/>
    <dgm:cxn modelId="{0F7828E3-AB8E-4F7F-B0D6-23183F925B54}" srcId="{6E65FED5-7FCC-4043-94C6-82A22E7E804C}" destId="{82D662DC-27D9-4512-B974-5377F5D1F3B7}" srcOrd="9" destOrd="0" parTransId="{8D4C8CA2-B1F4-4247-A190-2C69F3FB62A1}" sibTransId="{5673E68B-1294-4C50-8558-2505DB0D3D7F}"/>
    <dgm:cxn modelId="{2E378986-80D8-4B18-8C12-34E6DAD96655}" type="presOf" srcId="{094D94D3-40F8-49FB-A239-38335AAB888E}" destId="{A5E6766A-8069-47A1-BFFD-87BB64986AF2}" srcOrd="0" destOrd="0" presId="urn:microsoft.com/office/officeart/2005/8/layout/default"/>
    <dgm:cxn modelId="{470A9CD3-B513-4448-BE23-81DF637FC073}" type="presOf" srcId="{CA04B264-BFE0-4E30-9ACF-BE47360EE39D}" destId="{A4331335-DE83-4575-BFA1-067250CB61D6}" srcOrd="0" destOrd="0" presId="urn:microsoft.com/office/officeart/2005/8/layout/default"/>
    <dgm:cxn modelId="{633B05F7-7511-4546-A9E8-564BABC47356}" type="presOf" srcId="{8D03B747-D138-42A1-AF0A-858E9178C5A1}" destId="{016D99C9-20EF-46A0-973E-224E4BAD9A3D}" srcOrd="0" destOrd="0" presId="urn:microsoft.com/office/officeart/2005/8/layout/default"/>
    <dgm:cxn modelId="{16471C45-D87A-4354-8DD6-ACF338F3D452}" type="presOf" srcId="{C30A64F3-C3C5-4869-AA1F-0BABB445CFB6}" destId="{5D2C5495-DD81-4E6E-AF1E-B0383F1AB095}" srcOrd="0" destOrd="0" presId="urn:microsoft.com/office/officeart/2005/8/layout/default"/>
    <dgm:cxn modelId="{5E944287-9E88-44B1-AB7A-F706F9CF3C01}" srcId="{6E65FED5-7FCC-4043-94C6-82A22E7E804C}" destId="{0E748B42-8FA2-47F1-86BA-01046635D62E}" srcOrd="12" destOrd="0" parTransId="{B3D306B9-85B2-49C3-BCE6-CA8D5FC78412}" sibTransId="{E476CB3E-1A6F-4C84-9429-DC916B34F7DE}"/>
    <dgm:cxn modelId="{F8319F13-0940-45AB-B696-33CD34E09F76}" type="presParOf" srcId="{E3012B9F-E4CC-410F-9D71-198111086E79}" destId="{5D2C5495-DD81-4E6E-AF1E-B0383F1AB095}" srcOrd="0" destOrd="0" presId="urn:microsoft.com/office/officeart/2005/8/layout/default"/>
    <dgm:cxn modelId="{51F097B3-0169-46C5-8ECC-D0C6F3261CFB}" type="presParOf" srcId="{E3012B9F-E4CC-410F-9D71-198111086E79}" destId="{E88A9D9E-CEEB-4363-99CB-965CA483E93D}" srcOrd="1" destOrd="0" presId="urn:microsoft.com/office/officeart/2005/8/layout/default"/>
    <dgm:cxn modelId="{3BEFD7A4-4D8C-4ABA-8124-ABBF1E6A63EF}" type="presParOf" srcId="{E3012B9F-E4CC-410F-9D71-198111086E79}" destId="{028E7E06-B8F0-4BEC-8BA7-E4958F89D41D}" srcOrd="2" destOrd="0" presId="urn:microsoft.com/office/officeart/2005/8/layout/default"/>
    <dgm:cxn modelId="{7B459498-F9F3-4D5E-BA63-4A181AFD98DC}" type="presParOf" srcId="{E3012B9F-E4CC-410F-9D71-198111086E79}" destId="{479C4A6C-7426-4D06-B32A-6EF805FEEEE9}" srcOrd="3" destOrd="0" presId="urn:microsoft.com/office/officeart/2005/8/layout/default"/>
    <dgm:cxn modelId="{19B37FFF-B945-4EB5-B21F-9F9B66244EED}" type="presParOf" srcId="{E3012B9F-E4CC-410F-9D71-198111086E79}" destId="{39CFC1A0-8BA0-4FED-9E28-155D12B9C3EB}" srcOrd="4" destOrd="0" presId="urn:microsoft.com/office/officeart/2005/8/layout/default"/>
    <dgm:cxn modelId="{EE739B38-218E-4034-97E9-F48EAF42AC89}" type="presParOf" srcId="{E3012B9F-E4CC-410F-9D71-198111086E79}" destId="{759706B0-9040-4EEF-A2EE-34A200126027}" srcOrd="5" destOrd="0" presId="urn:microsoft.com/office/officeart/2005/8/layout/default"/>
    <dgm:cxn modelId="{6C753E11-0B76-43A8-8A58-05920D24D810}" type="presParOf" srcId="{E3012B9F-E4CC-410F-9D71-198111086E79}" destId="{2D201170-F7AC-4FC4-B66F-E3B58230EA66}" srcOrd="6" destOrd="0" presId="urn:microsoft.com/office/officeart/2005/8/layout/default"/>
    <dgm:cxn modelId="{3AD40207-2822-4B41-ADD4-2EBABAE6435C}" type="presParOf" srcId="{E3012B9F-E4CC-410F-9D71-198111086E79}" destId="{65A0DD7A-BEFC-44C1-A508-4E45FE6A7709}" srcOrd="7" destOrd="0" presId="urn:microsoft.com/office/officeart/2005/8/layout/default"/>
    <dgm:cxn modelId="{B5790D06-5033-400E-9E55-3D006F42915E}" type="presParOf" srcId="{E3012B9F-E4CC-410F-9D71-198111086E79}" destId="{B3D0EF1C-87A5-4E7F-BAC0-E2D2305384F8}" srcOrd="8" destOrd="0" presId="urn:microsoft.com/office/officeart/2005/8/layout/default"/>
    <dgm:cxn modelId="{17213E64-8AE5-49A1-8DDF-EE80C9A642E5}" type="presParOf" srcId="{E3012B9F-E4CC-410F-9D71-198111086E79}" destId="{C19D6127-DB6C-4FB0-A83A-0BAD38FB1367}" srcOrd="9" destOrd="0" presId="urn:microsoft.com/office/officeart/2005/8/layout/default"/>
    <dgm:cxn modelId="{524A5601-37DB-4163-9713-E548F7F22D22}" type="presParOf" srcId="{E3012B9F-E4CC-410F-9D71-198111086E79}" destId="{A5A8EDBA-3A91-4C3A-AF7F-E630D5B6522F}" srcOrd="10" destOrd="0" presId="urn:microsoft.com/office/officeart/2005/8/layout/default"/>
    <dgm:cxn modelId="{80D9A899-6DD2-4FD5-A5CF-0849C381FD83}" type="presParOf" srcId="{E3012B9F-E4CC-410F-9D71-198111086E79}" destId="{0B5419D6-A006-438A-8858-380180D27F18}" srcOrd="11" destOrd="0" presId="urn:microsoft.com/office/officeart/2005/8/layout/default"/>
    <dgm:cxn modelId="{48694797-A9ED-4536-9353-57C7166F31B6}" type="presParOf" srcId="{E3012B9F-E4CC-410F-9D71-198111086E79}" destId="{7AD514C9-7CD0-4E61-B88A-794F3350978D}" srcOrd="12" destOrd="0" presId="urn:microsoft.com/office/officeart/2005/8/layout/default"/>
    <dgm:cxn modelId="{C90C6C35-B06F-4CD1-BF82-CA8A326F8C71}" type="presParOf" srcId="{E3012B9F-E4CC-410F-9D71-198111086E79}" destId="{9E806BA9-24BD-445D-BC3F-8A9CD8D0FDE7}" srcOrd="13" destOrd="0" presId="urn:microsoft.com/office/officeart/2005/8/layout/default"/>
    <dgm:cxn modelId="{B751E027-4E11-4357-9834-F9B6415BADA0}" type="presParOf" srcId="{E3012B9F-E4CC-410F-9D71-198111086E79}" destId="{339D599C-73E8-428F-B2AB-F6CBCE197E00}" srcOrd="14" destOrd="0" presId="urn:microsoft.com/office/officeart/2005/8/layout/default"/>
    <dgm:cxn modelId="{3E5292C0-868A-4C74-923B-1C73BBBAEBAB}" type="presParOf" srcId="{E3012B9F-E4CC-410F-9D71-198111086E79}" destId="{DC10AD8E-B0C3-4E5E-8C3F-D13733A7F7E3}" srcOrd="15" destOrd="0" presId="urn:microsoft.com/office/officeart/2005/8/layout/default"/>
    <dgm:cxn modelId="{EE1472C3-6FF9-4BD4-985D-1C606D0C8096}" type="presParOf" srcId="{E3012B9F-E4CC-410F-9D71-198111086E79}" destId="{723F3493-432A-4705-818E-5B85A2EB4B9C}" srcOrd="16" destOrd="0" presId="urn:microsoft.com/office/officeart/2005/8/layout/default"/>
    <dgm:cxn modelId="{EF6D2C96-213D-479B-AEE1-AFCF71611365}" type="presParOf" srcId="{E3012B9F-E4CC-410F-9D71-198111086E79}" destId="{BC75249D-8074-4D26-A836-699A13C3FF86}" srcOrd="17" destOrd="0" presId="urn:microsoft.com/office/officeart/2005/8/layout/default"/>
    <dgm:cxn modelId="{50A1A590-67C3-45C4-B1A2-F119AF23355E}" type="presParOf" srcId="{E3012B9F-E4CC-410F-9D71-198111086E79}" destId="{9386D814-49D5-465D-A2B6-4D483AAACB5F}" srcOrd="18" destOrd="0" presId="urn:microsoft.com/office/officeart/2005/8/layout/default"/>
    <dgm:cxn modelId="{66A10454-667B-4F2F-9D10-691B0B913545}" type="presParOf" srcId="{E3012B9F-E4CC-410F-9D71-198111086E79}" destId="{5ECC6C64-B002-4E83-82BF-08093DEB534C}" srcOrd="19" destOrd="0" presId="urn:microsoft.com/office/officeart/2005/8/layout/default"/>
    <dgm:cxn modelId="{914C1685-4D96-4AA7-8131-2C04899C1D46}" type="presParOf" srcId="{E3012B9F-E4CC-410F-9D71-198111086E79}" destId="{2802C5B9-12FC-4B58-946C-8A8A54413045}" srcOrd="20" destOrd="0" presId="urn:microsoft.com/office/officeart/2005/8/layout/default"/>
    <dgm:cxn modelId="{8C6F98CB-1591-4BAB-84E4-BA9628CAB0AE}" type="presParOf" srcId="{E3012B9F-E4CC-410F-9D71-198111086E79}" destId="{B8662C20-DAD1-48E5-933F-71DD70B2D48E}" srcOrd="21" destOrd="0" presId="urn:microsoft.com/office/officeart/2005/8/layout/default"/>
    <dgm:cxn modelId="{A77B9077-48C6-4FB7-A3F7-8B20360F87F0}" type="presParOf" srcId="{E3012B9F-E4CC-410F-9D71-198111086E79}" destId="{A5E6766A-8069-47A1-BFFD-87BB64986AF2}" srcOrd="22" destOrd="0" presId="urn:microsoft.com/office/officeart/2005/8/layout/default"/>
    <dgm:cxn modelId="{91CB167B-5ACD-4AF8-9CD0-E829A0B94178}" type="presParOf" srcId="{E3012B9F-E4CC-410F-9D71-198111086E79}" destId="{42F51349-8100-4D01-865B-FAF6F3587925}" srcOrd="23" destOrd="0" presId="urn:microsoft.com/office/officeart/2005/8/layout/default"/>
    <dgm:cxn modelId="{C55EDB86-5DE9-45F2-950F-7659B9684558}" type="presParOf" srcId="{E3012B9F-E4CC-410F-9D71-198111086E79}" destId="{171103E5-6452-4938-BE86-2A031862D5F9}" srcOrd="24" destOrd="0" presId="urn:microsoft.com/office/officeart/2005/8/layout/default"/>
    <dgm:cxn modelId="{4418935C-288D-4748-8E3E-FBCE90C82601}" type="presParOf" srcId="{E3012B9F-E4CC-410F-9D71-198111086E79}" destId="{AF24100B-C982-443B-9DFA-511578F6573D}" srcOrd="25" destOrd="0" presId="urn:microsoft.com/office/officeart/2005/8/layout/default"/>
    <dgm:cxn modelId="{AA06B94E-6277-4187-A58F-A0C427F25658}" type="presParOf" srcId="{E3012B9F-E4CC-410F-9D71-198111086E79}" destId="{D079E750-0F3C-4D78-B74D-40E7C445BC62}" srcOrd="26" destOrd="0" presId="urn:microsoft.com/office/officeart/2005/8/layout/default"/>
    <dgm:cxn modelId="{52F184FD-8119-4CCB-8545-FECB9601903D}" type="presParOf" srcId="{E3012B9F-E4CC-410F-9D71-198111086E79}" destId="{48BFC4A8-4101-4C0B-AD33-441504BAEC1E}" srcOrd="27" destOrd="0" presId="urn:microsoft.com/office/officeart/2005/8/layout/default"/>
    <dgm:cxn modelId="{3E9FBA1C-D2B2-4CC7-AD93-E0720C6A9870}" type="presParOf" srcId="{E3012B9F-E4CC-410F-9D71-198111086E79}" destId="{A4331335-DE83-4575-BFA1-067250CB61D6}" srcOrd="28" destOrd="0" presId="urn:microsoft.com/office/officeart/2005/8/layout/default"/>
    <dgm:cxn modelId="{AABBE233-35D9-4D3F-BA91-411C40833376}" type="presParOf" srcId="{E3012B9F-E4CC-410F-9D71-198111086E79}" destId="{A0B8E829-0863-4118-B705-038198836C60}" srcOrd="29" destOrd="0" presId="urn:microsoft.com/office/officeart/2005/8/layout/default"/>
    <dgm:cxn modelId="{6521A76E-7F16-4375-B21C-C18F9F448FB2}" type="presParOf" srcId="{E3012B9F-E4CC-410F-9D71-198111086E79}" destId="{016D99C9-20EF-46A0-973E-224E4BAD9A3D}" srcOrd="3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F8F77E-E9F5-4432-8AD4-EAD5F5A63990}">
      <dsp:nvSpPr>
        <dsp:cNvPr id="0" name=""/>
        <dsp:cNvSpPr/>
      </dsp:nvSpPr>
      <dsp:spPr>
        <a:xfrm>
          <a:off x="-5001455" y="-766300"/>
          <a:ext cx="5956444" cy="5956444"/>
        </a:xfrm>
        <a:prstGeom prst="blockArc">
          <a:avLst>
            <a:gd name="adj1" fmla="val 18900000"/>
            <a:gd name="adj2" fmla="val 2700000"/>
            <a:gd name="adj3" fmla="val 363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77042E-6FBF-4D1E-A23C-15EFEDE82297}">
      <dsp:nvSpPr>
        <dsp:cNvPr id="0" name=""/>
        <dsp:cNvSpPr/>
      </dsp:nvSpPr>
      <dsp:spPr>
        <a:xfrm>
          <a:off x="356298" y="237230"/>
          <a:ext cx="4551383" cy="457200"/>
        </a:xfrm>
        <a:prstGeom prst="rect">
          <a:avLst/>
        </a:prstGeom>
        <a:gradFill rotWithShape="0">
          <a:gsLst>
            <a:gs pos="100000">
              <a:schemeClr val="bg1"/>
            </a:gs>
            <a:gs pos="0">
              <a:schemeClr val="accent3">
                <a:lumMod val="40000"/>
                <a:lumOff val="60000"/>
              </a:schemeClr>
            </a:gs>
          </a:gsLst>
          <a:lin ang="0" scaled="0"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hemeClr val="accent1">
            <a:hueOff val="0"/>
            <a:satOff val="0"/>
            <a:lumOff val="0"/>
            <a:alphaOff val="0"/>
          </a:schemeClr>
        </a:effectRef>
        <a:fontRef idx="minor">
          <a:schemeClr val="lt1"/>
        </a:fontRef>
      </dsp:style>
      <dsp:txBody>
        <a:bodyPr spcFirstLastPara="0" vert="horz" wrap="square" lIns="228600" tIns="0" rIns="0" bIns="30480" numCol="1" spcCol="1270" anchor="ctr" anchorCtr="0">
          <a:noAutofit/>
        </a:bodyPr>
        <a:lstStyle/>
        <a:p>
          <a:pPr marL="0" lvl="0" indent="0" algn="l" defTabSz="533400" rtl="0" eaLnBrk="1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mn-MN" sz="1600" b="0" kern="1200" dirty="0" smtClean="0">
              <a:solidFill>
                <a:schemeClr val="accent1"/>
              </a:solidFill>
              <a:effectLst/>
              <a:latin typeface="Lucida Sans" panose="020B0602030504020204" pitchFamily="34" charset="0"/>
              <a:ea typeface="+mn-ea"/>
              <a:cs typeface="+mn-cs"/>
            </a:rPr>
            <a:t>Өрөмдлөг ба хайгуул</a:t>
          </a:r>
          <a:endParaRPr lang="en-US" sz="1600" b="0" kern="1200" dirty="0">
            <a:solidFill>
              <a:schemeClr val="accent1"/>
            </a:solidFill>
            <a:effectLst/>
            <a:latin typeface="Lucida Sans" panose="020B0602030504020204" pitchFamily="34" charset="0"/>
            <a:ea typeface="+mn-ea"/>
            <a:cs typeface="+mn-cs"/>
          </a:endParaRPr>
        </a:p>
      </dsp:txBody>
      <dsp:txXfrm>
        <a:off x="356298" y="237230"/>
        <a:ext cx="4551383" cy="457200"/>
      </dsp:txXfrm>
    </dsp:sp>
    <dsp:sp modelId="{45C03B93-9FA0-486A-BFE2-08377CB8A58C}">
      <dsp:nvSpPr>
        <dsp:cNvPr id="0" name=""/>
        <dsp:cNvSpPr/>
      </dsp:nvSpPr>
      <dsp:spPr>
        <a:xfrm>
          <a:off x="219137" y="328669"/>
          <a:ext cx="274322" cy="274322"/>
        </a:xfrm>
        <a:prstGeom prst="ellipse">
          <a:avLst/>
        </a:prstGeom>
        <a:solidFill>
          <a:schemeClr val="accent1"/>
        </a:solidFill>
        <a:ln w="50800" cap="flat" cmpd="sng" algn="ctr">
          <a:solidFill>
            <a:schemeClr val="bg1"/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dk1">
            <a:hueOff val="0"/>
            <a:satOff val="0"/>
            <a:lumOff val="0"/>
            <a:alphaOff val="0"/>
          </a:schemeClr>
        </a:fontRef>
      </dsp:style>
    </dsp:sp>
    <dsp:sp modelId="{9627898D-0089-4D63-BFE7-4AAEBB663A60}">
      <dsp:nvSpPr>
        <dsp:cNvPr id="0" name=""/>
        <dsp:cNvSpPr/>
      </dsp:nvSpPr>
      <dsp:spPr>
        <a:xfrm>
          <a:off x="739403" y="935755"/>
          <a:ext cx="4168278" cy="457200"/>
        </a:xfrm>
        <a:prstGeom prst="rect">
          <a:avLst/>
        </a:prstGeom>
        <a:gradFill rotWithShape="0">
          <a:gsLst>
            <a:gs pos="100000">
              <a:schemeClr val="bg1"/>
            </a:gs>
            <a:gs pos="0">
              <a:schemeClr val="accent3">
                <a:lumMod val="40000"/>
                <a:lumOff val="60000"/>
              </a:schemeClr>
            </a:gs>
          </a:gsLst>
          <a:lin ang="0" scaled="0"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0" rIns="0" bIns="40640" numCol="1" spcCol="1270" anchor="ctr" anchorCtr="0">
          <a:noAutofit/>
        </a:bodyPr>
        <a:lstStyle/>
        <a:p>
          <a:pPr marL="0" lvl="0" indent="0" algn="l" defTabSz="533400" rtl="0" eaLnBrk="1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mn-MN" sz="1600" kern="1200" dirty="0" smtClean="0">
              <a:solidFill>
                <a:schemeClr val="accent1"/>
              </a:solidFill>
            </a:rPr>
            <a:t>Хяналт ба баталгаажуулалт</a:t>
          </a:r>
          <a:endParaRPr lang="en-AU" sz="1600" b="0" kern="1200" dirty="0">
            <a:solidFill>
              <a:schemeClr val="accent1"/>
            </a:solidFill>
          </a:endParaRPr>
        </a:p>
      </dsp:txBody>
      <dsp:txXfrm>
        <a:off x="739403" y="935755"/>
        <a:ext cx="4168278" cy="457200"/>
      </dsp:txXfrm>
    </dsp:sp>
    <dsp:sp modelId="{84117533-63AF-4438-AFE4-933BCD3A074B}">
      <dsp:nvSpPr>
        <dsp:cNvPr id="0" name=""/>
        <dsp:cNvSpPr/>
      </dsp:nvSpPr>
      <dsp:spPr>
        <a:xfrm>
          <a:off x="602242" y="1027194"/>
          <a:ext cx="274322" cy="274322"/>
        </a:xfrm>
        <a:prstGeom prst="ellipse">
          <a:avLst/>
        </a:prstGeom>
        <a:solidFill>
          <a:schemeClr val="accent1"/>
        </a:solidFill>
        <a:ln w="50800" cap="flat" cmpd="sng" algn="ctr">
          <a:solidFill>
            <a:schemeClr val="bg1"/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BC549C-23AA-4A0B-A571-DBECB8653194}">
      <dsp:nvSpPr>
        <dsp:cNvPr id="0" name=""/>
        <dsp:cNvSpPr/>
      </dsp:nvSpPr>
      <dsp:spPr>
        <a:xfrm>
          <a:off x="914587" y="1634280"/>
          <a:ext cx="3993094" cy="457200"/>
        </a:xfrm>
        <a:prstGeom prst="rect">
          <a:avLst/>
        </a:prstGeom>
        <a:gradFill rotWithShape="0">
          <a:gsLst>
            <a:gs pos="100000">
              <a:schemeClr val="bg1"/>
            </a:gs>
            <a:gs pos="0">
              <a:schemeClr val="accent3">
                <a:lumMod val="40000"/>
                <a:lumOff val="60000"/>
              </a:schemeClr>
            </a:gs>
          </a:gsLst>
          <a:lin ang="0" scaled="0"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0" rIns="0" bIns="40640" numCol="1" spcCol="1270" anchor="ctr" anchorCtr="0">
          <a:noAutofit/>
        </a:bodyPr>
        <a:lstStyle/>
        <a:p>
          <a:pPr marL="0" lvl="0" indent="0" algn="l" defTabSz="533400" rtl="0" eaLnBrk="1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mn-MN" sz="1600" kern="1200" dirty="0" smtClean="0">
              <a:solidFill>
                <a:schemeClr val="accent1"/>
              </a:solidFill>
            </a:rPr>
            <a:t>Уурхайн олборлолт</a:t>
          </a:r>
          <a:endParaRPr lang="en-AU" sz="1600" b="0" kern="1200" dirty="0">
            <a:solidFill>
              <a:schemeClr val="accent1"/>
            </a:solidFill>
          </a:endParaRPr>
        </a:p>
      </dsp:txBody>
      <dsp:txXfrm>
        <a:off x="914587" y="1634280"/>
        <a:ext cx="3993094" cy="457200"/>
      </dsp:txXfrm>
    </dsp:sp>
    <dsp:sp modelId="{3BFF1CE3-BE89-4FDE-8833-FD49BCEC23E9}">
      <dsp:nvSpPr>
        <dsp:cNvPr id="0" name=""/>
        <dsp:cNvSpPr/>
      </dsp:nvSpPr>
      <dsp:spPr>
        <a:xfrm>
          <a:off x="777426" y="1725719"/>
          <a:ext cx="274322" cy="274322"/>
        </a:xfrm>
        <a:prstGeom prst="ellipse">
          <a:avLst/>
        </a:prstGeom>
        <a:solidFill>
          <a:schemeClr val="accent1"/>
        </a:solidFill>
        <a:ln w="50800" cap="flat" cmpd="sng" algn="ctr">
          <a:solidFill>
            <a:schemeClr val="bg1"/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70CC26-9E55-47CC-9CF3-5CE78DFA1C43}">
      <dsp:nvSpPr>
        <dsp:cNvPr id="0" name=""/>
        <dsp:cNvSpPr/>
      </dsp:nvSpPr>
      <dsp:spPr>
        <a:xfrm>
          <a:off x="889870" y="2332362"/>
          <a:ext cx="3993094" cy="457200"/>
        </a:xfrm>
        <a:prstGeom prst="rect">
          <a:avLst/>
        </a:prstGeom>
        <a:gradFill rotWithShape="0">
          <a:gsLst>
            <a:gs pos="100000">
              <a:schemeClr val="bg1"/>
            </a:gs>
            <a:gs pos="0">
              <a:schemeClr val="accent3">
                <a:lumMod val="40000"/>
                <a:lumOff val="60000"/>
              </a:schemeClr>
            </a:gs>
          </a:gsLst>
          <a:lin ang="0" scaled="0"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0" rIns="0" bIns="40640" numCol="1" spcCol="1270" anchor="ctr" anchorCtr="0">
          <a:noAutofit/>
        </a:bodyPr>
        <a:lstStyle/>
        <a:p>
          <a:pPr marL="0" lvl="0" indent="0" algn="l" defTabSz="533400" rtl="0" eaLnBrk="1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mn-MN" sz="1600" kern="1200" dirty="0" smtClean="0">
              <a:solidFill>
                <a:schemeClr val="accent1"/>
              </a:solidFill>
            </a:rPr>
            <a:t>Нүүрсний дээж бэлтгэл</a:t>
          </a:r>
          <a:endParaRPr lang="en-AU" sz="1600" b="0" kern="1200" spc="-30" baseline="0" dirty="0">
            <a:solidFill>
              <a:schemeClr val="accent1"/>
            </a:solidFill>
          </a:endParaRPr>
        </a:p>
      </dsp:txBody>
      <dsp:txXfrm>
        <a:off x="889870" y="2332362"/>
        <a:ext cx="3993094" cy="457200"/>
      </dsp:txXfrm>
    </dsp:sp>
    <dsp:sp modelId="{757501E8-E525-445D-B30A-F16C6FFFE7F9}">
      <dsp:nvSpPr>
        <dsp:cNvPr id="0" name=""/>
        <dsp:cNvSpPr/>
      </dsp:nvSpPr>
      <dsp:spPr>
        <a:xfrm>
          <a:off x="777426" y="2423801"/>
          <a:ext cx="274322" cy="274322"/>
        </a:xfrm>
        <a:prstGeom prst="ellipse">
          <a:avLst/>
        </a:prstGeom>
        <a:solidFill>
          <a:schemeClr val="accent1"/>
        </a:solidFill>
        <a:ln w="50800" cap="flat" cmpd="sng" algn="ctr">
          <a:solidFill>
            <a:schemeClr val="bg1"/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73C003-03A2-4052-AB22-F0A3BE3F4B13}">
      <dsp:nvSpPr>
        <dsp:cNvPr id="0" name=""/>
        <dsp:cNvSpPr/>
      </dsp:nvSpPr>
      <dsp:spPr>
        <a:xfrm>
          <a:off x="706432" y="3030887"/>
          <a:ext cx="4168278" cy="457200"/>
        </a:xfrm>
        <a:prstGeom prst="rect">
          <a:avLst/>
        </a:prstGeom>
        <a:gradFill rotWithShape="0">
          <a:gsLst>
            <a:gs pos="100000">
              <a:schemeClr val="bg1"/>
            </a:gs>
            <a:gs pos="0">
              <a:schemeClr val="accent3">
                <a:lumMod val="40000"/>
                <a:lumOff val="60000"/>
              </a:schemeClr>
            </a:gs>
          </a:gsLst>
          <a:lin ang="0" scaled="0"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0" rIns="0" bIns="40640" numCol="1" spcCol="1270" anchor="ctr" anchorCtr="0">
          <a:noAutofit/>
        </a:bodyPr>
        <a:lstStyle/>
        <a:p>
          <a:pPr marL="0" lvl="0" indent="0" algn="l" defTabSz="533400" rtl="0" eaLnBrk="1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mn-MN" sz="1600" kern="1200" dirty="0" smtClean="0">
              <a:solidFill>
                <a:schemeClr val="accent1"/>
              </a:solidFill>
            </a:rPr>
            <a:t>Нүүрсний шаталтын шинжилгээ</a:t>
          </a:r>
          <a:endParaRPr lang="en-AU" sz="1600" b="0" kern="1200" spc="-30" baseline="0" dirty="0">
            <a:solidFill>
              <a:schemeClr val="accent1"/>
            </a:solidFill>
          </a:endParaRPr>
        </a:p>
      </dsp:txBody>
      <dsp:txXfrm>
        <a:off x="706432" y="3030887"/>
        <a:ext cx="4168278" cy="457200"/>
      </dsp:txXfrm>
    </dsp:sp>
    <dsp:sp modelId="{7EC6F437-FE0B-4BCA-BE95-BB9D61ADA723}">
      <dsp:nvSpPr>
        <dsp:cNvPr id="0" name=""/>
        <dsp:cNvSpPr/>
      </dsp:nvSpPr>
      <dsp:spPr>
        <a:xfrm>
          <a:off x="602242" y="3122326"/>
          <a:ext cx="274322" cy="274322"/>
        </a:xfrm>
        <a:prstGeom prst="ellipse">
          <a:avLst/>
        </a:prstGeom>
        <a:solidFill>
          <a:schemeClr val="accent1"/>
        </a:solidFill>
        <a:ln w="50800" cap="flat" cmpd="sng" algn="ctr">
          <a:solidFill>
            <a:schemeClr val="bg1"/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EA9E9C-500E-4221-9DB0-4C856C2A1A2E}">
      <dsp:nvSpPr>
        <dsp:cNvPr id="0" name=""/>
        <dsp:cNvSpPr/>
      </dsp:nvSpPr>
      <dsp:spPr>
        <a:xfrm>
          <a:off x="356298" y="3729412"/>
          <a:ext cx="4551383" cy="457200"/>
        </a:xfrm>
        <a:prstGeom prst="rect">
          <a:avLst/>
        </a:prstGeom>
        <a:gradFill rotWithShape="0">
          <a:gsLst>
            <a:gs pos="100000">
              <a:schemeClr val="bg1"/>
            </a:gs>
            <a:gs pos="0">
              <a:schemeClr val="accent3">
                <a:lumMod val="40000"/>
                <a:lumOff val="60000"/>
              </a:schemeClr>
            </a:gs>
          </a:gsLst>
          <a:lin ang="0" scaled="0"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0" rIns="0" bIns="40640" numCol="1" spcCol="1270" anchor="ctr" anchorCtr="0">
          <a:noAutofit/>
        </a:bodyPr>
        <a:lstStyle/>
        <a:p>
          <a:pPr marL="0" lvl="0" indent="0" algn="l" defTabSz="533400" rtl="0" eaLnBrk="1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mn-MN" sz="1600" kern="1200" dirty="0" smtClean="0">
              <a:solidFill>
                <a:schemeClr val="accent1"/>
              </a:solidFill>
            </a:rPr>
            <a:t>Нүүрс коксжуулах</a:t>
          </a:r>
          <a:endParaRPr lang="en-AU" sz="1600" b="0" kern="1200" spc="-30" baseline="0" dirty="0">
            <a:solidFill>
              <a:schemeClr val="accent1"/>
            </a:solidFill>
          </a:endParaRPr>
        </a:p>
      </dsp:txBody>
      <dsp:txXfrm>
        <a:off x="356298" y="3729412"/>
        <a:ext cx="4551383" cy="457200"/>
      </dsp:txXfrm>
    </dsp:sp>
    <dsp:sp modelId="{01A466C6-59DE-45EF-835E-05501026218E}">
      <dsp:nvSpPr>
        <dsp:cNvPr id="0" name=""/>
        <dsp:cNvSpPr/>
      </dsp:nvSpPr>
      <dsp:spPr>
        <a:xfrm>
          <a:off x="219137" y="3820851"/>
          <a:ext cx="274322" cy="274322"/>
        </a:xfrm>
        <a:prstGeom prst="ellipse">
          <a:avLst/>
        </a:prstGeom>
        <a:solidFill>
          <a:schemeClr val="accent1"/>
        </a:solidFill>
        <a:ln w="50800" cap="flat" cmpd="sng" algn="ctr">
          <a:solidFill>
            <a:schemeClr val="bg1"/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401EEA-FE75-498F-971C-EB13EA22D485}">
      <dsp:nvSpPr>
        <dsp:cNvPr id="0" name=""/>
        <dsp:cNvSpPr/>
      </dsp:nvSpPr>
      <dsp:spPr>
        <a:xfrm>
          <a:off x="0" y="1949635"/>
          <a:ext cx="8443913" cy="23387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mn-MN" sz="1600" b="1" i="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600" b="1" i="0" kern="1200" dirty="0" smtClean="0"/>
            <a:t>Нүүрсний </a:t>
          </a:r>
          <a:r>
            <a:rPr lang="mn-MN" sz="1600" b="1" i="0" kern="1200" dirty="0" smtClean="0"/>
            <a:t>туршилт</a:t>
          </a:r>
          <a:r>
            <a:rPr lang="en-AU" sz="1600" b="1" i="0" kern="1200" dirty="0" smtClean="0"/>
            <a:t>,</a:t>
          </a:r>
          <a:r>
            <a:rPr lang="mn-MN" sz="1600" b="1" i="0" kern="1200" dirty="0" smtClean="0"/>
            <a:t> </a:t>
          </a:r>
          <a:r>
            <a:rPr lang="mn-MN" sz="1600" b="1" i="0" kern="1200" dirty="0" smtClean="0"/>
            <a:t>шинжилгээ</a:t>
          </a:r>
          <a:endParaRPr lang="en-AU" sz="1600" b="1" i="0" kern="1200" dirty="0"/>
        </a:p>
      </dsp:txBody>
      <dsp:txXfrm>
        <a:off x="0" y="1949635"/>
        <a:ext cx="8443913" cy="2338757"/>
      </dsp:txXfrm>
    </dsp:sp>
    <dsp:sp modelId="{C33C2D1C-01E8-43A2-9FEE-FFB10A77255B}">
      <dsp:nvSpPr>
        <dsp:cNvPr id="0" name=""/>
        <dsp:cNvSpPr/>
      </dsp:nvSpPr>
      <dsp:spPr>
        <a:xfrm rot="10800000">
          <a:off x="0" y="3520"/>
          <a:ext cx="8443913" cy="198119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600" b="1" i="0" kern="1200" dirty="0" smtClean="0"/>
            <a:t>Нүүрсний туршилт</a:t>
          </a:r>
          <a:endParaRPr lang="en-AU" sz="1600" b="1" i="0" kern="1200" dirty="0"/>
        </a:p>
      </dsp:txBody>
      <dsp:txXfrm rot="-10800000">
        <a:off x="0" y="3520"/>
        <a:ext cx="8443913" cy="695400"/>
      </dsp:txXfrm>
    </dsp:sp>
    <dsp:sp modelId="{0F5F6399-0AD3-4D6A-8A9A-2C19407B5114}">
      <dsp:nvSpPr>
        <dsp:cNvPr id="0" name=""/>
        <dsp:cNvSpPr/>
      </dsp:nvSpPr>
      <dsp:spPr>
        <a:xfrm>
          <a:off x="0" y="678024"/>
          <a:ext cx="2110978" cy="669749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"/>
          </a:pPr>
          <a:r>
            <a:rPr lang="mn-MN" sz="1400" kern="1200" dirty="0" smtClean="0"/>
            <a:t>Өндрөөс унагах туршилт</a:t>
          </a:r>
          <a:endParaRPr lang="en-AU" sz="1400" kern="1200" dirty="0"/>
        </a:p>
      </dsp:txBody>
      <dsp:txXfrm>
        <a:off x="0" y="678024"/>
        <a:ext cx="2110978" cy="669749"/>
      </dsp:txXfrm>
    </dsp:sp>
    <dsp:sp modelId="{175D8B03-D564-4ADF-A543-8C623E4859A4}">
      <dsp:nvSpPr>
        <dsp:cNvPr id="0" name=""/>
        <dsp:cNvSpPr/>
      </dsp:nvSpPr>
      <dsp:spPr>
        <a:xfrm>
          <a:off x="2110978" y="678024"/>
          <a:ext cx="2110978" cy="669749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"/>
          </a:pPr>
          <a:r>
            <a:rPr lang="mn-MN" sz="1400" kern="1200" dirty="0" smtClean="0"/>
            <a:t>Нүүрсний бутрамхай чанарын туршилт</a:t>
          </a:r>
          <a:endParaRPr lang="en-AU" sz="1400" kern="1200" dirty="0"/>
        </a:p>
      </dsp:txBody>
      <dsp:txXfrm>
        <a:off x="2110978" y="678024"/>
        <a:ext cx="2110978" cy="669749"/>
      </dsp:txXfrm>
    </dsp:sp>
    <dsp:sp modelId="{6B7F0ABE-30D5-4A0A-BB64-B09C48D372A4}">
      <dsp:nvSpPr>
        <dsp:cNvPr id="0" name=""/>
        <dsp:cNvSpPr/>
      </dsp:nvSpPr>
      <dsp:spPr>
        <a:xfrm>
          <a:off x="4221956" y="678024"/>
          <a:ext cx="2110978" cy="669749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"/>
          </a:pPr>
          <a:r>
            <a:rPr lang="mn-MN" sz="1400" kern="1200" dirty="0" smtClean="0"/>
            <a:t>Нягтаар ялгах туршилт</a:t>
          </a:r>
          <a:endParaRPr lang="en-AU" sz="1400" kern="1200" dirty="0"/>
        </a:p>
      </dsp:txBody>
      <dsp:txXfrm>
        <a:off x="4221956" y="678024"/>
        <a:ext cx="2110978" cy="669749"/>
      </dsp:txXfrm>
    </dsp:sp>
    <dsp:sp modelId="{06DB9DCC-FAF2-4479-B74C-A5F874D27EA2}">
      <dsp:nvSpPr>
        <dsp:cNvPr id="0" name=""/>
        <dsp:cNvSpPr/>
      </dsp:nvSpPr>
      <dsp:spPr>
        <a:xfrm>
          <a:off x="6332934" y="678024"/>
          <a:ext cx="2110978" cy="669749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"/>
          </a:pPr>
          <a:r>
            <a:rPr lang="mn-MN" sz="1400" kern="1200" dirty="0" smtClean="0"/>
            <a:t>Хөвүүлэн баяжуулах туршилт</a:t>
          </a:r>
          <a:endParaRPr lang="en-AU" sz="1400" kern="1200" dirty="0"/>
        </a:p>
      </dsp:txBody>
      <dsp:txXfrm>
        <a:off x="6332934" y="678024"/>
        <a:ext cx="2110978" cy="6697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C5495-DD81-4E6E-AF1E-B0383F1AB095}">
      <dsp:nvSpPr>
        <dsp:cNvPr id="0" name=""/>
        <dsp:cNvSpPr/>
      </dsp:nvSpPr>
      <dsp:spPr>
        <a:xfrm>
          <a:off x="574219" y="68080"/>
          <a:ext cx="1384298" cy="315185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900" kern="1200" dirty="0" smtClean="0">
              <a:solidFill>
                <a:schemeClr val="tx1"/>
              </a:solidFill>
            </a:rPr>
            <a:t>Үнс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574219" y="68080"/>
        <a:ext cx="1384298" cy="315185"/>
      </dsp:txXfrm>
    </dsp:sp>
    <dsp:sp modelId="{028E7E06-B8F0-4BEC-8BA7-E4958F89D41D}">
      <dsp:nvSpPr>
        <dsp:cNvPr id="0" name=""/>
        <dsp:cNvSpPr/>
      </dsp:nvSpPr>
      <dsp:spPr>
        <a:xfrm>
          <a:off x="2040849" y="68080"/>
          <a:ext cx="1384298" cy="315185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900" kern="1200" dirty="0" smtClean="0">
              <a:solidFill>
                <a:schemeClr val="tx1"/>
              </a:solidFill>
            </a:rPr>
            <a:t>Чийг </a:t>
          </a:r>
          <a:endParaRPr lang="en-AU" sz="900" kern="1200" dirty="0">
            <a:solidFill>
              <a:schemeClr val="tx1"/>
            </a:solidFill>
          </a:endParaRPr>
        </a:p>
      </dsp:txBody>
      <dsp:txXfrm>
        <a:off x="2040849" y="68080"/>
        <a:ext cx="1384298" cy="315185"/>
      </dsp:txXfrm>
    </dsp:sp>
    <dsp:sp modelId="{39CFC1A0-8BA0-4FED-9E28-155D12B9C3EB}">
      <dsp:nvSpPr>
        <dsp:cNvPr id="0" name=""/>
        <dsp:cNvSpPr/>
      </dsp:nvSpPr>
      <dsp:spPr>
        <a:xfrm>
          <a:off x="3507480" y="68080"/>
          <a:ext cx="1384298" cy="315185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900" kern="1200" dirty="0" smtClean="0">
              <a:solidFill>
                <a:schemeClr val="tx1"/>
              </a:solidFill>
            </a:rPr>
            <a:t>Дэгдэмхий бодисын агуулга</a:t>
          </a:r>
          <a:endParaRPr lang="en-AU" sz="900" kern="1200" dirty="0">
            <a:solidFill>
              <a:schemeClr val="tx1"/>
            </a:solidFill>
          </a:endParaRPr>
        </a:p>
      </dsp:txBody>
      <dsp:txXfrm>
        <a:off x="3507480" y="68080"/>
        <a:ext cx="1384298" cy="315185"/>
      </dsp:txXfrm>
    </dsp:sp>
    <dsp:sp modelId="{2D201170-F7AC-4FC4-B66F-E3B58230EA66}">
      <dsp:nvSpPr>
        <dsp:cNvPr id="0" name=""/>
        <dsp:cNvSpPr/>
      </dsp:nvSpPr>
      <dsp:spPr>
        <a:xfrm>
          <a:off x="4974110" y="68080"/>
          <a:ext cx="1384298" cy="315185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900" kern="1200" dirty="0" smtClean="0">
              <a:solidFill>
                <a:schemeClr val="tx1"/>
              </a:solidFill>
            </a:rPr>
            <a:t>Нийт хүхэр</a:t>
          </a:r>
          <a:endParaRPr lang="en-AU" sz="900" kern="1200" dirty="0">
            <a:solidFill>
              <a:schemeClr val="tx1"/>
            </a:solidFill>
          </a:endParaRPr>
        </a:p>
      </dsp:txBody>
      <dsp:txXfrm>
        <a:off x="4974110" y="68080"/>
        <a:ext cx="1384298" cy="315185"/>
      </dsp:txXfrm>
    </dsp:sp>
    <dsp:sp modelId="{B3D0EF1C-87A5-4E7F-BAC0-E2D2305384F8}">
      <dsp:nvSpPr>
        <dsp:cNvPr id="0" name=""/>
        <dsp:cNvSpPr/>
      </dsp:nvSpPr>
      <dsp:spPr>
        <a:xfrm>
          <a:off x="6440741" y="68080"/>
          <a:ext cx="1384298" cy="315185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900" kern="1200" dirty="0" smtClean="0">
              <a:solidFill>
                <a:schemeClr val="tx1"/>
              </a:solidFill>
            </a:rPr>
            <a:t>Илчлэг</a:t>
          </a:r>
          <a:endParaRPr lang="en-AU" sz="900" kern="1200" dirty="0">
            <a:solidFill>
              <a:schemeClr val="tx1"/>
            </a:solidFill>
          </a:endParaRPr>
        </a:p>
      </dsp:txBody>
      <dsp:txXfrm>
        <a:off x="6440741" y="68080"/>
        <a:ext cx="1384298" cy="315185"/>
      </dsp:txXfrm>
    </dsp:sp>
    <dsp:sp modelId="{A5A8EDBA-3A91-4C3A-AF7F-E630D5B6522F}">
      <dsp:nvSpPr>
        <dsp:cNvPr id="0" name=""/>
        <dsp:cNvSpPr/>
      </dsp:nvSpPr>
      <dsp:spPr>
        <a:xfrm>
          <a:off x="193949" y="465596"/>
          <a:ext cx="1384298" cy="315185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900" kern="1200" dirty="0" smtClean="0">
              <a:solidFill>
                <a:schemeClr val="tx1"/>
              </a:solidFill>
            </a:rPr>
            <a:t>Бат бөх чанар</a:t>
          </a:r>
          <a:endParaRPr lang="en-AU" sz="900" kern="1200" dirty="0">
            <a:solidFill>
              <a:schemeClr val="tx1"/>
            </a:solidFill>
          </a:endParaRPr>
        </a:p>
      </dsp:txBody>
      <dsp:txXfrm>
        <a:off x="193949" y="465596"/>
        <a:ext cx="1384298" cy="315185"/>
      </dsp:txXfrm>
    </dsp:sp>
    <dsp:sp modelId="{7AD514C9-7CD0-4E61-B88A-794F3350978D}">
      <dsp:nvSpPr>
        <dsp:cNvPr id="0" name=""/>
        <dsp:cNvSpPr/>
      </dsp:nvSpPr>
      <dsp:spPr>
        <a:xfrm>
          <a:off x="1660580" y="465596"/>
          <a:ext cx="918499" cy="315185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900" kern="1200" dirty="0" smtClean="0">
              <a:solidFill>
                <a:schemeClr val="tx1"/>
              </a:solidFill>
            </a:rPr>
            <a:t>Фосфор</a:t>
          </a:r>
          <a:endParaRPr lang="en-AU" sz="900" kern="1200" dirty="0">
            <a:solidFill>
              <a:schemeClr val="tx1"/>
            </a:solidFill>
          </a:endParaRPr>
        </a:p>
      </dsp:txBody>
      <dsp:txXfrm>
        <a:off x="1660580" y="465596"/>
        <a:ext cx="918499" cy="315185"/>
      </dsp:txXfrm>
    </dsp:sp>
    <dsp:sp modelId="{339D599C-73E8-428F-B2AB-F6CBCE197E00}">
      <dsp:nvSpPr>
        <dsp:cNvPr id="0" name=""/>
        <dsp:cNvSpPr/>
      </dsp:nvSpPr>
      <dsp:spPr>
        <a:xfrm>
          <a:off x="2661411" y="465596"/>
          <a:ext cx="1144005" cy="315185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900" kern="1200" dirty="0" smtClean="0">
              <a:solidFill>
                <a:schemeClr val="tx1"/>
              </a:solidFill>
            </a:rPr>
            <a:t>Гизелерийн пластометр</a:t>
          </a:r>
          <a:endParaRPr lang="en-AU" sz="900" kern="1200" dirty="0">
            <a:solidFill>
              <a:schemeClr val="tx1"/>
            </a:solidFill>
          </a:endParaRPr>
        </a:p>
      </dsp:txBody>
      <dsp:txXfrm>
        <a:off x="2661411" y="465596"/>
        <a:ext cx="1144005" cy="315185"/>
      </dsp:txXfrm>
    </dsp:sp>
    <dsp:sp modelId="{723F3493-432A-4705-818E-5B85A2EB4B9C}">
      <dsp:nvSpPr>
        <dsp:cNvPr id="0" name=""/>
        <dsp:cNvSpPr/>
      </dsp:nvSpPr>
      <dsp:spPr>
        <a:xfrm>
          <a:off x="3887749" y="465596"/>
          <a:ext cx="1384298" cy="315185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900" kern="1200" dirty="0" smtClean="0">
              <a:solidFill>
                <a:schemeClr val="tx1"/>
              </a:solidFill>
            </a:rPr>
            <a:t>Үнсний хайлах температур</a:t>
          </a:r>
          <a:endParaRPr lang="en-AU" sz="900" kern="1200" dirty="0">
            <a:solidFill>
              <a:schemeClr val="tx1"/>
            </a:solidFill>
          </a:endParaRPr>
        </a:p>
      </dsp:txBody>
      <dsp:txXfrm>
        <a:off x="3887749" y="465596"/>
        <a:ext cx="1384298" cy="315185"/>
      </dsp:txXfrm>
    </dsp:sp>
    <dsp:sp modelId="{9386D814-49D5-465D-A2B6-4D483AAACB5F}">
      <dsp:nvSpPr>
        <dsp:cNvPr id="0" name=""/>
        <dsp:cNvSpPr/>
      </dsp:nvSpPr>
      <dsp:spPr>
        <a:xfrm>
          <a:off x="5354379" y="465596"/>
          <a:ext cx="1384298" cy="315185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900" kern="1200" dirty="0" smtClean="0">
              <a:solidFill>
                <a:schemeClr val="tx1"/>
              </a:solidFill>
            </a:rPr>
            <a:t>Үнсэн дэх элементийн шинжилгээ</a:t>
          </a:r>
          <a:endParaRPr lang="en-AU" sz="900" kern="1200" dirty="0">
            <a:solidFill>
              <a:schemeClr val="tx1"/>
            </a:solidFill>
          </a:endParaRPr>
        </a:p>
      </dsp:txBody>
      <dsp:txXfrm>
        <a:off x="5354379" y="465596"/>
        <a:ext cx="1384298" cy="315185"/>
      </dsp:txXfrm>
    </dsp:sp>
    <dsp:sp modelId="{2802C5B9-12FC-4B58-946C-8A8A54413045}">
      <dsp:nvSpPr>
        <dsp:cNvPr id="0" name=""/>
        <dsp:cNvSpPr/>
      </dsp:nvSpPr>
      <dsp:spPr>
        <a:xfrm>
          <a:off x="6821010" y="465596"/>
          <a:ext cx="1384298" cy="315185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900" kern="1200" dirty="0" smtClean="0">
              <a:solidFill>
                <a:schemeClr val="tx1"/>
              </a:solidFill>
            </a:rPr>
            <a:t>Ул мөрийн түвшний </a:t>
          </a:r>
          <a:endParaRPr lang="en-AU" sz="900" kern="1200" dirty="0">
            <a:solidFill>
              <a:schemeClr val="tx1"/>
            </a:solidFill>
          </a:endParaRPr>
        </a:p>
      </dsp:txBody>
      <dsp:txXfrm>
        <a:off x="6821010" y="465596"/>
        <a:ext cx="1384298" cy="315185"/>
      </dsp:txXfrm>
    </dsp:sp>
    <dsp:sp modelId="{A5E6766A-8069-47A1-BFFD-87BB64986AF2}">
      <dsp:nvSpPr>
        <dsp:cNvPr id="0" name=""/>
        <dsp:cNvSpPr/>
      </dsp:nvSpPr>
      <dsp:spPr>
        <a:xfrm>
          <a:off x="58440" y="863113"/>
          <a:ext cx="2078551" cy="315185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900" kern="1200" dirty="0" smtClean="0">
              <a:solidFill>
                <a:schemeClr val="tx1"/>
              </a:solidFill>
            </a:rPr>
            <a:t>Петрографын шинжилгээ</a:t>
          </a:r>
          <a:endParaRPr lang="en-AU" sz="900" kern="1200" dirty="0">
            <a:solidFill>
              <a:schemeClr val="tx1"/>
            </a:solidFill>
          </a:endParaRPr>
        </a:p>
      </dsp:txBody>
      <dsp:txXfrm>
        <a:off x="58440" y="863113"/>
        <a:ext cx="2078551" cy="315185"/>
      </dsp:txXfrm>
    </dsp:sp>
    <dsp:sp modelId="{171103E5-6452-4938-BE86-2A031862D5F9}">
      <dsp:nvSpPr>
        <dsp:cNvPr id="0" name=""/>
        <dsp:cNvSpPr/>
      </dsp:nvSpPr>
      <dsp:spPr>
        <a:xfrm>
          <a:off x="2219323" y="863113"/>
          <a:ext cx="1384298" cy="315185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900" kern="1200" dirty="0" smtClean="0">
              <a:solidFill>
                <a:schemeClr val="tx1"/>
              </a:solidFill>
            </a:rPr>
            <a:t>G index</a:t>
          </a:r>
          <a:endParaRPr lang="en-AU" sz="900" kern="1200" dirty="0">
            <a:solidFill>
              <a:schemeClr val="tx1"/>
            </a:solidFill>
          </a:endParaRPr>
        </a:p>
      </dsp:txBody>
      <dsp:txXfrm>
        <a:off x="2219323" y="863113"/>
        <a:ext cx="1384298" cy="315185"/>
      </dsp:txXfrm>
    </dsp:sp>
    <dsp:sp modelId="{D079E750-0F3C-4D78-B74D-40E7C445BC62}">
      <dsp:nvSpPr>
        <dsp:cNvPr id="0" name=""/>
        <dsp:cNvSpPr/>
      </dsp:nvSpPr>
      <dsp:spPr>
        <a:xfrm>
          <a:off x="3685954" y="863113"/>
          <a:ext cx="1384298" cy="315185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900" kern="1200" dirty="0" smtClean="0">
              <a:solidFill>
                <a:schemeClr val="tx1"/>
              </a:solidFill>
            </a:rPr>
            <a:t>Чөлөөт хөөлтийн зэрэг</a:t>
          </a:r>
          <a:endParaRPr lang="en-AU" sz="900" kern="1200" dirty="0">
            <a:solidFill>
              <a:schemeClr val="tx1"/>
            </a:solidFill>
          </a:endParaRPr>
        </a:p>
      </dsp:txBody>
      <dsp:txXfrm>
        <a:off x="3685954" y="863113"/>
        <a:ext cx="1384298" cy="315185"/>
      </dsp:txXfrm>
    </dsp:sp>
    <dsp:sp modelId="{A4331335-DE83-4575-BFA1-067250CB61D6}">
      <dsp:nvSpPr>
        <dsp:cNvPr id="0" name=""/>
        <dsp:cNvSpPr/>
      </dsp:nvSpPr>
      <dsp:spPr>
        <a:xfrm>
          <a:off x="5152584" y="863113"/>
          <a:ext cx="1721603" cy="315185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900" kern="1200" dirty="0" smtClean="0">
              <a:solidFill>
                <a:schemeClr val="tx1"/>
              </a:solidFill>
            </a:rPr>
            <a:t>Харьцангуй бодит нягт болон бүхэллэгийн нягт</a:t>
          </a:r>
          <a:endParaRPr lang="en-AU" sz="900" kern="1200" dirty="0">
            <a:solidFill>
              <a:schemeClr val="tx1"/>
            </a:solidFill>
          </a:endParaRPr>
        </a:p>
      </dsp:txBody>
      <dsp:txXfrm>
        <a:off x="5152584" y="863113"/>
        <a:ext cx="1721603" cy="315185"/>
      </dsp:txXfrm>
    </dsp:sp>
    <dsp:sp modelId="{016D99C9-20EF-46A0-973E-224E4BAD9A3D}">
      <dsp:nvSpPr>
        <dsp:cNvPr id="0" name=""/>
        <dsp:cNvSpPr/>
      </dsp:nvSpPr>
      <dsp:spPr>
        <a:xfrm>
          <a:off x="6956519" y="863113"/>
          <a:ext cx="1384298" cy="315185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900" kern="1200" dirty="0" smtClean="0">
              <a:solidFill>
                <a:schemeClr val="tx1"/>
              </a:solidFill>
            </a:rPr>
            <a:t>Шигшүүрийн шинжилгээ</a:t>
          </a:r>
          <a:endParaRPr lang="en-AU" sz="900" kern="1200" dirty="0">
            <a:solidFill>
              <a:schemeClr val="tx1"/>
            </a:solidFill>
          </a:endParaRPr>
        </a:p>
      </dsp:txBody>
      <dsp:txXfrm>
        <a:off x="6956519" y="863113"/>
        <a:ext cx="1384298" cy="3151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9B30C-966C-4F95-BF8A-DE56F8E504E4}" type="datetimeFigureOut">
              <a:rPr lang="en-AU" smtClean="0"/>
              <a:t>17/03/2017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DF842-4821-4DC4-B20B-F2852164F15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4509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1713600"/>
            <a:ext cx="7316112" cy="2512212"/>
          </a:xfrm>
          <a:prstGeom prst="rect">
            <a:avLst/>
          </a:prstGeom>
          <a:solidFill>
            <a:srgbClr val="0053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Lucida Sans" panose="020B0602030504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38298" y="2132856"/>
            <a:ext cx="6093942" cy="72008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en-US" sz="2800" b="1" kern="1200" dirty="0">
                <a:solidFill>
                  <a:schemeClr val="bg1"/>
                </a:solidFill>
                <a:latin typeface="Lucida Sans" panose="020B0602030504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Presentation Title</a:t>
            </a:r>
            <a:endParaRPr lang="en-AU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8175" y="2899065"/>
            <a:ext cx="6086358" cy="8439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AU" sz="1400" b="1" kern="1200" dirty="0">
                <a:solidFill>
                  <a:schemeClr val="accent2"/>
                </a:solidFill>
                <a:latin typeface="Lucida Sans" pitchFamily="34" charset="0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7076" y="404664"/>
            <a:ext cx="1008112" cy="977869"/>
          </a:xfrm>
          <a:prstGeom prst="rect">
            <a:avLst/>
          </a:prstGeom>
        </p:spPr>
      </p:pic>
      <p:sp>
        <p:nvSpPr>
          <p:cNvPr id="16" name="Subtitle 2"/>
          <p:cNvSpPr txBox="1">
            <a:spLocks/>
          </p:cNvSpPr>
          <p:nvPr/>
        </p:nvSpPr>
        <p:spPr>
          <a:xfrm>
            <a:off x="539552" y="4363200"/>
            <a:ext cx="3024336" cy="571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  <a:defRPr lang="en-AU" sz="1400" b="1" kern="1200" dirty="0">
                <a:solidFill>
                  <a:schemeClr val="accent1">
                    <a:lumMod val="40000"/>
                    <a:lumOff val="60000"/>
                  </a:schemeClr>
                </a:solidFill>
                <a:latin typeface="Lucida Sans" pitchFamily="34" charset="0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Lucida Sans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Lucida Sans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Lucida Sans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Lucida Sans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Aft>
                <a:spcPts val="200"/>
              </a:spcAft>
            </a:pPr>
            <a:r>
              <a:rPr lang="en-US" sz="1200" b="0" dirty="0">
                <a:solidFill>
                  <a:srgbClr val="005387"/>
                </a:solidFill>
              </a:rPr>
              <a:t>Right Solutions</a:t>
            </a:r>
            <a:r>
              <a:rPr lang="en-US" sz="1200" b="0" spc="-100" baseline="0" dirty="0">
                <a:solidFill>
                  <a:srgbClr val="005387"/>
                </a:solidFill>
              </a:rPr>
              <a:t> </a:t>
            </a:r>
            <a:r>
              <a:rPr lang="en-US" sz="1600" b="0" dirty="0">
                <a:solidFill>
                  <a:srgbClr val="005387"/>
                </a:solidFill>
              </a:rPr>
              <a:t>•</a:t>
            </a:r>
            <a:r>
              <a:rPr lang="en-US" sz="1200" b="0" spc="-100" baseline="0" dirty="0">
                <a:solidFill>
                  <a:srgbClr val="005387"/>
                </a:solidFill>
              </a:rPr>
              <a:t> </a:t>
            </a:r>
            <a:r>
              <a:rPr lang="en-US" sz="1200" b="0" dirty="0">
                <a:solidFill>
                  <a:srgbClr val="005387"/>
                </a:solidFill>
              </a:rPr>
              <a:t>Right Partner</a:t>
            </a:r>
          </a:p>
          <a:p>
            <a:pPr algn="l">
              <a:lnSpc>
                <a:spcPct val="100000"/>
              </a:lnSpc>
              <a:spcAft>
                <a:spcPts val="200"/>
              </a:spcAft>
            </a:pPr>
            <a:r>
              <a:rPr lang="en-US" sz="1200" b="1" dirty="0">
                <a:solidFill>
                  <a:srgbClr val="005387"/>
                </a:solidFill>
              </a:rPr>
              <a:t>www.alsglobal.com</a:t>
            </a:r>
          </a:p>
        </p:txBody>
      </p:sp>
    </p:spTree>
    <p:extLst>
      <p:ext uri="{BB962C8B-B14F-4D97-AF65-F5344CB8AC3E}">
        <p14:creationId xmlns:p14="http://schemas.microsoft.com/office/powerpoint/2010/main" val="22320301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5288" y="1030941"/>
            <a:ext cx="8353425" cy="2725272"/>
          </a:xfrm>
        </p:spPr>
        <p:txBody>
          <a:bodyPr/>
          <a:lstStyle>
            <a:lvl1pPr>
              <a:defRPr spc="-30" baseline="0"/>
            </a:lvl1pPr>
            <a:lvl2pPr>
              <a:defRPr spc="-30" baseline="0"/>
            </a:lvl2pPr>
            <a:lvl3pPr>
              <a:defRPr spc="-30" baseline="0"/>
            </a:lvl3pPr>
            <a:lvl4pPr>
              <a:defRPr spc="-30" baseline="0"/>
            </a:lvl4pPr>
            <a:lvl5pPr>
              <a:defRPr spc="-3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496A9-9CB0-45EB-A24D-838866E58C2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Coal</a:t>
            </a:r>
          </a:p>
        </p:txBody>
      </p:sp>
    </p:spTree>
    <p:extLst>
      <p:ext uri="{BB962C8B-B14F-4D97-AF65-F5344CB8AC3E}">
        <p14:creationId xmlns:p14="http://schemas.microsoft.com/office/powerpoint/2010/main" val="1157512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95288" y="3656650"/>
            <a:ext cx="834008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2987824" y="1268759"/>
            <a:ext cx="3168352" cy="1903241"/>
          </a:xfrm>
          <a:prstGeom prst="downArrow">
            <a:avLst>
              <a:gd name="adj1" fmla="val 100000"/>
              <a:gd name="adj2" fmla="val 29604"/>
            </a:avLst>
          </a:prstGeom>
          <a:gradFill>
            <a:gsLst>
              <a:gs pos="0">
                <a:schemeClr val="accent4"/>
              </a:gs>
              <a:gs pos="100000">
                <a:schemeClr val="bg1"/>
              </a:gs>
            </a:gsLst>
            <a:lin ang="16200000" scaled="0"/>
          </a:gradFill>
        </p:spPr>
        <p:txBody>
          <a:bodyPr tIns="182880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/>
          </p:nvPr>
        </p:nvSpPr>
        <p:spPr>
          <a:xfrm>
            <a:off x="395287" y="3368742"/>
            <a:ext cx="8353426" cy="2159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3" hasCustomPrompt="1"/>
          </p:nvPr>
        </p:nvSpPr>
        <p:spPr>
          <a:xfrm>
            <a:off x="402184" y="3789041"/>
            <a:ext cx="2004187" cy="1728191"/>
          </a:xfrm>
          <a:prstGeom prst="upArrowCallout">
            <a:avLst>
              <a:gd name="adj1" fmla="val 43872"/>
              <a:gd name="adj2" fmla="val 38525"/>
              <a:gd name="adj3" fmla="val 25000"/>
              <a:gd name="adj4" fmla="val 70468"/>
            </a:avLst>
          </a:prstGeom>
          <a:gradFill>
            <a:gsLst>
              <a:gs pos="0">
                <a:schemeClr val="accent4"/>
              </a:gs>
              <a:gs pos="100000">
                <a:schemeClr val="bg1"/>
              </a:gs>
            </a:gsLst>
            <a:lin ang="5400000" scaled="0"/>
          </a:gradFill>
        </p:spPr>
        <p:txBody>
          <a:bodyPr lIns="91440" tIns="91440" rIns="91440" bIns="0"/>
          <a:lstStyle>
            <a:lvl3pPr algn="ctr">
              <a:defRPr/>
            </a:lvl3pPr>
          </a:lstStyle>
          <a:p>
            <a:pPr lvl="2"/>
            <a:r>
              <a:rPr lang="en-US" dirty="0"/>
              <a:t>Third level</a:t>
            </a:r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14" hasCustomPrompt="1"/>
          </p:nvPr>
        </p:nvSpPr>
        <p:spPr>
          <a:xfrm>
            <a:off x="2511979" y="3789041"/>
            <a:ext cx="2004186" cy="1728191"/>
          </a:xfrm>
          <a:prstGeom prst="upArrowCallout">
            <a:avLst>
              <a:gd name="adj1" fmla="val 43872"/>
              <a:gd name="adj2" fmla="val 38525"/>
              <a:gd name="adj3" fmla="val 25000"/>
              <a:gd name="adj4" fmla="val 70468"/>
            </a:avLst>
          </a:prstGeom>
          <a:gradFill>
            <a:gsLst>
              <a:gs pos="0">
                <a:schemeClr val="accent4"/>
              </a:gs>
              <a:gs pos="100000">
                <a:schemeClr val="bg1"/>
              </a:gs>
            </a:gsLst>
            <a:lin ang="5400000" scaled="0"/>
          </a:gradFill>
        </p:spPr>
        <p:txBody>
          <a:bodyPr lIns="91440" tIns="91440" rIns="91440" bIns="0"/>
          <a:lstStyle>
            <a:lvl3pPr algn="ctr">
              <a:defRPr/>
            </a:lvl3pPr>
          </a:lstStyle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4621773" y="3789041"/>
            <a:ext cx="2004186" cy="1728191"/>
          </a:xfrm>
          <a:prstGeom prst="upArrowCallout">
            <a:avLst>
              <a:gd name="adj1" fmla="val 43872"/>
              <a:gd name="adj2" fmla="val 38525"/>
              <a:gd name="adj3" fmla="val 25000"/>
              <a:gd name="adj4" fmla="val 70468"/>
            </a:avLst>
          </a:prstGeom>
          <a:gradFill>
            <a:gsLst>
              <a:gs pos="0">
                <a:schemeClr val="accent4"/>
              </a:gs>
              <a:gs pos="100000">
                <a:schemeClr val="bg1"/>
              </a:gs>
            </a:gsLst>
            <a:lin ang="5400000" scaled="0"/>
          </a:gradFill>
        </p:spPr>
        <p:txBody>
          <a:bodyPr lIns="91440" tIns="91440" rIns="91440" bIns="0"/>
          <a:lstStyle>
            <a:lvl3pPr algn="ctr">
              <a:defRPr/>
            </a:lvl3pPr>
          </a:lstStyle>
          <a:p>
            <a:pPr lvl="2"/>
            <a:r>
              <a:rPr lang="en-US" dirty="0"/>
              <a:t>Third level</a:t>
            </a:r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6731567" y="3789041"/>
            <a:ext cx="2003805" cy="1728191"/>
          </a:xfrm>
          <a:prstGeom prst="upArrowCallout">
            <a:avLst>
              <a:gd name="adj1" fmla="val 43872"/>
              <a:gd name="adj2" fmla="val 38525"/>
              <a:gd name="adj3" fmla="val 25000"/>
              <a:gd name="adj4" fmla="val 70468"/>
            </a:avLst>
          </a:prstGeom>
          <a:gradFill>
            <a:gsLst>
              <a:gs pos="0">
                <a:schemeClr val="accent4"/>
              </a:gs>
              <a:gs pos="100000">
                <a:schemeClr val="bg1"/>
              </a:gs>
            </a:gsLst>
            <a:lin ang="5400000" scaled="0"/>
          </a:gradFill>
        </p:spPr>
        <p:txBody>
          <a:bodyPr lIns="91440" tIns="91440" rIns="91440" bIns="0"/>
          <a:lstStyle>
            <a:lvl3pPr algn="ctr">
              <a:defRPr/>
            </a:lvl3pPr>
          </a:lstStyle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C3496A9-9CB0-45EB-A24D-838866E58C2C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Coal</a:t>
            </a:r>
          </a:p>
        </p:txBody>
      </p:sp>
    </p:spTree>
    <p:extLst>
      <p:ext uri="{BB962C8B-B14F-4D97-AF65-F5344CB8AC3E}">
        <p14:creationId xmlns:p14="http://schemas.microsoft.com/office/powerpoint/2010/main" val="917777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496A9-9CB0-45EB-A24D-838866E58C2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Coal</a:t>
            </a:r>
          </a:p>
        </p:txBody>
      </p:sp>
    </p:spTree>
    <p:extLst>
      <p:ext uri="{BB962C8B-B14F-4D97-AF65-F5344CB8AC3E}">
        <p14:creationId xmlns:p14="http://schemas.microsoft.com/office/powerpoint/2010/main" val="3855729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496A9-9CB0-45EB-A24D-838866E58C2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95288" y="980729"/>
            <a:ext cx="8353425" cy="5185122"/>
          </a:xfrm>
        </p:spPr>
        <p:txBody>
          <a:bodyPr/>
          <a:lstStyle>
            <a:lvl1pPr marL="285750" indent="-28575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</a:defRPr>
            </a:lvl1pPr>
            <a:lvl8pPr marL="233363" indent="-22860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lvl8pPr>
          </a:lstStyle>
          <a:p>
            <a:pPr lvl="0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9810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dServ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3496A9-9CB0-45EB-A24D-838866E58C2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3528" y="891358"/>
            <a:ext cx="1644761" cy="548997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7345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ucida Sans" panose="020B0602030504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0457" y="1016153"/>
            <a:ext cx="1512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5387"/>
                </a:solidFill>
                <a:latin typeface="Lucida Sans" panose="020B0602030504020204" pitchFamily="34" charset="0"/>
              </a:rPr>
              <a:t>INDUSTRIES</a:t>
            </a:r>
            <a:r>
              <a:rPr lang="en-US" dirty="0">
                <a:solidFill>
                  <a:srgbClr val="005387"/>
                </a:solidFill>
                <a:latin typeface="Lucida Sans" panose="020B0602030504020204" pitchFamily="34" charset="0"/>
              </a:rPr>
              <a:t> </a:t>
            </a:r>
            <a:br>
              <a:rPr lang="en-US" dirty="0">
                <a:solidFill>
                  <a:srgbClr val="005387"/>
                </a:solidFill>
                <a:latin typeface="Lucida Sans" panose="020B0602030504020204" pitchFamily="34" charset="0"/>
              </a:rPr>
            </a:br>
            <a:r>
              <a:rPr lang="en-US" sz="1600" b="1" dirty="0">
                <a:solidFill>
                  <a:srgbClr val="005387"/>
                </a:solidFill>
                <a:latin typeface="Lucida Sans" panose="020B0602030504020204" pitchFamily="34" charset="0"/>
              </a:rPr>
              <a:t>SERVED:</a:t>
            </a:r>
            <a:r>
              <a:rPr lang="en-US" dirty="0">
                <a:solidFill>
                  <a:srgbClr val="005387"/>
                </a:solidFill>
                <a:latin typeface="Lucida Sans" panose="020B0602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7999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395288" y="908050"/>
            <a:ext cx="8370887" cy="0"/>
          </a:xfrm>
          <a:prstGeom prst="line">
            <a:avLst/>
          </a:prstGeom>
          <a:ln w="38100">
            <a:solidFill>
              <a:srgbClr val="D1D3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047038" y="908050"/>
            <a:ext cx="719137" cy="0"/>
          </a:xfrm>
          <a:prstGeom prst="line">
            <a:avLst/>
          </a:prstGeom>
          <a:ln w="38100">
            <a:solidFill>
              <a:srgbClr val="83A5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250" y="252021"/>
            <a:ext cx="517671" cy="5035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287" y="260648"/>
            <a:ext cx="7651751" cy="52824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0" y="6391275"/>
            <a:ext cx="9144000" cy="468313"/>
          </a:xfrm>
          <a:prstGeom prst="rect">
            <a:avLst/>
          </a:prstGeom>
          <a:solidFill>
            <a:srgbClr val="0053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dirty="0">
              <a:latin typeface="Lucida Sans" panose="020B060203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04025" y="6391274"/>
            <a:ext cx="1986292" cy="466725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pPr algn="r"/>
            <a:r>
              <a:rPr lang="en-US" sz="1000" b="0" dirty="0">
                <a:solidFill>
                  <a:schemeClr val="bg1"/>
                </a:solidFill>
                <a:latin typeface="Lucida Sans" panose="020B0602030504020204" pitchFamily="34" charset="0"/>
              </a:rPr>
              <a:t>Right Solutions </a:t>
            </a:r>
            <a:r>
              <a:rPr lang="en-US" sz="1000" b="0" dirty="0">
                <a:solidFill>
                  <a:schemeClr val="accent4"/>
                </a:solidFill>
                <a:latin typeface="Lucida Sans" panose="020B0602030504020204" pitchFamily="34" charset="0"/>
              </a:rPr>
              <a:t>•</a:t>
            </a:r>
            <a:r>
              <a:rPr lang="en-US" sz="1000" b="0" dirty="0">
                <a:solidFill>
                  <a:schemeClr val="bg1"/>
                </a:solidFill>
                <a:latin typeface="Lucida Sans" panose="020B0602030504020204" pitchFamily="34" charset="0"/>
              </a:rPr>
              <a:t> Right Partner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395288" y="1027207"/>
            <a:ext cx="8353425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 level</a:t>
            </a:r>
          </a:p>
          <a:p>
            <a:pPr lvl="6"/>
            <a:r>
              <a:rPr lang="en-US" dirty="0"/>
              <a:t>Seventh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94453" y="6391274"/>
            <a:ext cx="319177" cy="4667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 b="1">
                <a:solidFill>
                  <a:schemeClr val="bg1"/>
                </a:solidFill>
                <a:latin typeface="Lucida Sans" panose="020B0602030504020204" pitchFamily="34" charset="0"/>
              </a:defRPr>
            </a:lvl1pPr>
          </a:lstStyle>
          <a:p>
            <a:fld id="{DC3496A9-9CB0-45EB-A24D-838866E58C2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lide Number Placeholder 4"/>
          <p:cNvSpPr txBox="1">
            <a:spLocks/>
          </p:cNvSpPr>
          <p:nvPr/>
        </p:nvSpPr>
        <p:spPr>
          <a:xfrm>
            <a:off x="570060" y="6391274"/>
            <a:ext cx="2057400" cy="466726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1" kern="1200">
                <a:solidFill>
                  <a:schemeClr val="bg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chemeClr val="accent4"/>
                </a:solidFill>
              </a:rPr>
              <a:t>|</a:t>
            </a:r>
            <a:endParaRPr lang="en-US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70060" y="6391275"/>
            <a:ext cx="3201840" cy="466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00" b="0" kern="1200">
                <a:solidFill>
                  <a:schemeClr val="bg1"/>
                </a:solidFill>
                <a:latin typeface="Lucida Sans" panose="020B060203050402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Coal</a:t>
            </a:r>
          </a:p>
        </p:txBody>
      </p:sp>
    </p:spTree>
    <p:extLst>
      <p:ext uri="{BB962C8B-B14F-4D97-AF65-F5344CB8AC3E}">
        <p14:creationId xmlns:p14="http://schemas.microsoft.com/office/powerpoint/2010/main" val="2892760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2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200" b="1" kern="1200" spc="-50" baseline="0" dirty="0" smtClean="0">
          <a:solidFill>
            <a:srgbClr val="005387"/>
          </a:solidFill>
          <a:latin typeface="Lucida Sans" panose="020B060203050402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1800" b="1" kern="0" spc="-20" normalizeH="0" baseline="0" smtClean="0">
          <a:solidFill>
            <a:srgbClr val="005387"/>
          </a:solidFill>
          <a:latin typeface="Lucida Sans" panose="020B060203050402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400" b="1" kern="0" spc="-30" baseline="0" dirty="0" smtClean="0">
          <a:solidFill>
            <a:srgbClr val="005387"/>
          </a:solidFill>
          <a:latin typeface="Lucida Sans" panose="020B0602030504020204" pitchFamily="34" charset="0"/>
          <a:ea typeface="+mn-ea"/>
          <a:cs typeface="+mn-cs"/>
        </a:defRPr>
      </a:lvl2pPr>
      <a:lvl3pPr marL="4763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400" kern="0" spc="-30" baseline="0" dirty="0" smtClean="0">
          <a:solidFill>
            <a:srgbClr val="005387"/>
          </a:solidFill>
          <a:latin typeface="Lucida Sans" panose="020B0602030504020204" pitchFamily="34" charset="0"/>
          <a:ea typeface="+mn-ea"/>
          <a:cs typeface="+mn-cs"/>
        </a:defRPr>
      </a:lvl3pPr>
      <a:lvl4pPr marL="233363" indent="-2333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400" kern="0" spc="-30" baseline="0" dirty="0" smtClean="0">
          <a:solidFill>
            <a:srgbClr val="005387"/>
          </a:solidFill>
          <a:latin typeface="Lucida Sans" panose="020B0602030504020204" pitchFamily="34" charset="0"/>
          <a:ea typeface="+mn-ea"/>
          <a:cs typeface="+mn-cs"/>
        </a:defRPr>
      </a:lvl4pPr>
      <a:lvl5pPr marL="233363" indent="-233363" algn="l" defTabSz="914400" rtl="0" eaLnBrk="1" latinLnBrk="0" hangingPunct="1">
        <a:lnSpc>
          <a:spcPct val="90000"/>
        </a:lnSpc>
        <a:spcBef>
          <a:spcPts val="500"/>
        </a:spcBef>
        <a:buSzPct val="90000"/>
        <a:buFont typeface="+mj-lt"/>
        <a:buAutoNum type="arabicPeriod"/>
        <a:defRPr lang="en-US" sz="1400" kern="0" spc="-30" baseline="0" dirty="0" smtClean="0">
          <a:solidFill>
            <a:srgbClr val="005387"/>
          </a:solidFill>
          <a:latin typeface="Lucida Sans" panose="020B0602030504020204" pitchFamily="34" charset="0"/>
          <a:ea typeface="+mn-ea"/>
          <a:cs typeface="+mn-cs"/>
        </a:defRPr>
      </a:lvl5pPr>
      <a:lvl6pPr marL="233363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b="1" kern="1200">
          <a:solidFill>
            <a:srgbClr val="3F3F3F"/>
          </a:solidFill>
          <a:latin typeface="+mn-lt"/>
          <a:ea typeface="+mn-ea"/>
          <a:cs typeface="+mn-cs"/>
        </a:defRPr>
      </a:lvl6pPr>
      <a:lvl7pPr marL="233363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rgbClr val="3F3F3F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49">
          <p15:clr>
            <a:srgbClr val="F26B43"/>
          </p15:clr>
        </p15:guide>
        <p15:guide id="2" pos="5511">
          <p15:clr>
            <a:srgbClr val="F26B43"/>
          </p15:clr>
        </p15:guide>
        <p15:guide id="3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18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Global Locations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496A9-9CB0-45EB-A24D-838866E58C2C}" type="slidenum">
              <a:rPr lang="en-US" smtClean="0"/>
              <a:t>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"/>
          <a:stretch/>
        </p:blipFill>
        <p:spPr>
          <a:xfrm>
            <a:off x="0" y="931873"/>
            <a:ext cx="9144000" cy="544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782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dirty="0" smtClean="0"/>
              <a:t>Үйлчилгээний тойм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496A9-9CB0-45EB-A24D-838866E58C2C}" type="slidenum">
              <a:rPr lang="en-US" smtClean="0"/>
              <a:t>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932" y="1385741"/>
            <a:ext cx="4594894" cy="4594894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738227877"/>
              </p:ext>
            </p:extLst>
          </p:nvPr>
        </p:nvGraphicFramePr>
        <p:xfrm>
          <a:off x="4175448" y="1471266"/>
          <a:ext cx="4968552" cy="4423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92236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dirty="0" smtClean="0"/>
              <a:t>Өрөмдлөг ба хайгуул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496A9-9CB0-45EB-A24D-838866E58C2C}" type="slidenum">
              <a:rPr lang="en-US" smtClean="0"/>
              <a:t>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Coal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87036802"/>
              </p:ext>
            </p:extLst>
          </p:nvPr>
        </p:nvGraphicFramePr>
        <p:xfrm>
          <a:off x="304800" y="996778"/>
          <a:ext cx="8443913" cy="4291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1912404919"/>
              </p:ext>
            </p:extLst>
          </p:nvPr>
        </p:nvGraphicFramePr>
        <p:xfrm>
          <a:off x="330802" y="3877399"/>
          <a:ext cx="8399259" cy="1246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941276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 smtClean="0"/>
              <a:t>Уурхай дахь салбар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496A9-9CB0-45EB-A24D-838866E58C2C}" type="slidenum">
              <a:rPr lang="en-US" smtClean="0"/>
              <a:t>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534" y="1292637"/>
            <a:ext cx="4594894" cy="459489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208223" y="1812447"/>
            <a:ext cx="4741714" cy="3511647"/>
            <a:chOff x="4208223" y="1812447"/>
            <a:chExt cx="4741714" cy="3511647"/>
          </a:xfrm>
        </p:grpSpPr>
        <p:sp>
          <p:nvSpPr>
            <p:cNvPr id="9" name="Freeform: Shape 8"/>
            <p:cNvSpPr/>
            <p:nvPr/>
          </p:nvSpPr>
          <p:spPr>
            <a:xfrm>
              <a:off x="4345383" y="1812447"/>
              <a:ext cx="4398033" cy="372550"/>
            </a:xfrm>
            <a:custGeom>
              <a:avLst/>
              <a:gdLst>
                <a:gd name="connsiteX0" fmla="*/ 0 w 4398033"/>
                <a:gd name="connsiteY0" fmla="*/ 0 h 372550"/>
                <a:gd name="connsiteX1" fmla="*/ 4398033 w 4398033"/>
                <a:gd name="connsiteY1" fmla="*/ 0 h 372550"/>
                <a:gd name="connsiteX2" fmla="*/ 4398033 w 4398033"/>
                <a:gd name="connsiteY2" fmla="*/ 372550 h 372550"/>
                <a:gd name="connsiteX3" fmla="*/ 0 w 4398033"/>
                <a:gd name="connsiteY3" fmla="*/ 372550 h 372550"/>
                <a:gd name="connsiteX4" fmla="*/ 0 w 4398033"/>
                <a:gd name="connsiteY4" fmla="*/ 0 h 37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98033" h="372550">
                  <a:moveTo>
                    <a:pt x="0" y="0"/>
                  </a:moveTo>
                  <a:lnTo>
                    <a:pt x="4398033" y="0"/>
                  </a:lnTo>
                  <a:lnTo>
                    <a:pt x="4398033" y="372550"/>
                  </a:lnTo>
                  <a:lnTo>
                    <a:pt x="0" y="37255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100000">
                  <a:schemeClr val="bg1"/>
                </a:gs>
                <a:gs pos="0">
                  <a:schemeClr val="accent4">
                    <a:lumMod val="60000"/>
                    <a:lumOff val="4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4320" tIns="0" rIns="91440" bIns="0" numCol="1" spcCol="1270" anchor="ctr" anchorCtr="0">
              <a:noAutofit/>
            </a:bodyPr>
            <a:lstStyle/>
            <a:p>
              <a:pPr marL="0" lvl="0" indent="0" algn="l" defTabSz="533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mn-MN" sz="1100" b="1" kern="1200" dirty="0" smtClean="0">
                  <a:solidFill>
                    <a:schemeClr val="accent1"/>
                  </a:solidFill>
                </a:rPr>
                <a:t>Уурхайд байрлах он-сайт лаборатори</a:t>
              </a:r>
              <a:endParaRPr lang="en-US" sz="1100" b="1" kern="1200" dirty="0">
                <a:solidFill>
                  <a:schemeClr val="accent1"/>
                </a:solidFill>
                <a:effectLst/>
                <a:latin typeface="Lucida Sans" panose="020B0602030504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208223" y="1861563"/>
              <a:ext cx="274319" cy="274319"/>
            </a:xfrm>
            <a:prstGeom prst="ellipse">
              <a:avLst/>
            </a:prstGeom>
            <a:solidFill>
              <a:schemeClr val="accent5"/>
            </a:solidFill>
            <a:ln w="508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: Shape 10"/>
            <p:cNvSpPr/>
            <p:nvPr/>
          </p:nvSpPr>
          <p:spPr>
            <a:xfrm>
              <a:off x="4689064" y="2378567"/>
              <a:ext cx="4054352" cy="379510"/>
            </a:xfrm>
            <a:custGeom>
              <a:avLst/>
              <a:gdLst>
                <a:gd name="connsiteX0" fmla="*/ 0 w 4054352"/>
                <a:gd name="connsiteY0" fmla="*/ 0 h 379510"/>
                <a:gd name="connsiteX1" fmla="*/ 4054352 w 4054352"/>
                <a:gd name="connsiteY1" fmla="*/ 0 h 379510"/>
                <a:gd name="connsiteX2" fmla="*/ 4054352 w 4054352"/>
                <a:gd name="connsiteY2" fmla="*/ 379510 h 379510"/>
                <a:gd name="connsiteX3" fmla="*/ 0 w 4054352"/>
                <a:gd name="connsiteY3" fmla="*/ 379510 h 379510"/>
                <a:gd name="connsiteX4" fmla="*/ 0 w 4054352"/>
                <a:gd name="connsiteY4" fmla="*/ 0 h 379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4352" h="379510">
                  <a:moveTo>
                    <a:pt x="0" y="0"/>
                  </a:moveTo>
                  <a:lnTo>
                    <a:pt x="4054352" y="0"/>
                  </a:lnTo>
                  <a:lnTo>
                    <a:pt x="4054352" y="379510"/>
                  </a:lnTo>
                  <a:lnTo>
                    <a:pt x="0" y="37951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100000">
                  <a:schemeClr val="bg1"/>
                </a:gs>
                <a:gs pos="0">
                  <a:schemeClr val="accent4">
                    <a:lumMod val="60000"/>
                    <a:lumOff val="4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4320" tIns="0" rIns="91440" bIns="0" numCol="1" spcCol="1270" anchor="ctr" anchorCtr="0">
              <a:noAutofit/>
            </a:bodyPr>
            <a:lstStyle/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None/>
              </a:pPr>
              <a:r>
                <a:rPr lang="mn-MN" sz="1100" b="1" kern="1200" dirty="0" smtClean="0">
                  <a:solidFill>
                    <a:schemeClr val="accent1"/>
                  </a:solidFill>
                </a:rPr>
                <a:t>Дээжлэлт, аудитын үйлчилгээ</a:t>
              </a:r>
              <a:endParaRPr lang="en-AU" sz="1100" b="1" kern="1200" dirty="0">
                <a:solidFill>
                  <a:schemeClr val="accent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51904" y="2431163"/>
              <a:ext cx="274319" cy="274319"/>
            </a:xfrm>
            <a:prstGeom prst="ellipse">
              <a:avLst/>
            </a:prstGeom>
            <a:solidFill>
              <a:schemeClr val="accent5"/>
            </a:solidFill>
            <a:ln w="508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: Shape 12"/>
            <p:cNvSpPr/>
            <p:nvPr/>
          </p:nvSpPr>
          <p:spPr>
            <a:xfrm>
              <a:off x="4877399" y="2947750"/>
              <a:ext cx="3866017" cy="379510"/>
            </a:xfrm>
            <a:custGeom>
              <a:avLst/>
              <a:gdLst>
                <a:gd name="connsiteX0" fmla="*/ 0 w 3866017"/>
                <a:gd name="connsiteY0" fmla="*/ 0 h 379510"/>
                <a:gd name="connsiteX1" fmla="*/ 3866017 w 3866017"/>
                <a:gd name="connsiteY1" fmla="*/ 0 h 379510"/>
                <a:gd name="connsiteX2" fmla="*/ 3866017 w 3866017"/>
                <a:gd name="connsiteY2" fmla="*/ 379510 h 379510"/>
                <a:gd name="connsiteX3" fmla="*/ 0 w 3866017"/>
                <a:gd name="connsiteY3" fmla="*/ 379510 h 379510"/>
                <a:gd name="connsiteX4" fmla="*/ 0 w 3866017"/>
                <a:gd name="connsiteY4" fmla="*/ 0 h 379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6017" h="379510">
                  <a:moveTo>
                    <a:pt x="0" y="0"/>
                  </a:moveTo>
                  <a:lnTo>
                    <a:pt x="3866017" y="0"/>
                  </a:lnTo>
                  <a:lnTo>
                    <a:pt x="3866017" y="379510"/>
                  </a:lnTo>
                  <a:lnTo>
                    <a:pt x="0" y="37951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100000">
                  <a:schemeClr val="bg1"/>
                </a:gs>
                <a:gs pos="0">
                  <a:schemeClr val="accent4">
                    <a:lumMod val="60000"/>
                    <a:lumOff val="4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4320" tIns="0" rIns="91440" bIns="0" numCol="1" spcCol="1270" anchor="ctr" anchorCtr="0">
              <a:noAutofit/>
            </a:bodyPr>
            <a:lstStyle/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None/>
              </a:pPr>
              <a:r>
                <a:rPr lang="mn-MN" sz="1100" b="1" dirty="0" smtClean="0">
                  <a:solidFill>
                    <a:schemeClr val="accent1"/>
                  </a:solidFill>
                </a:rPr>
                <a:t>Шинэ лабораторийн загварчлал, суурилуулалт</a:t>
              </a:r>
              <a:endParaRPr lang="en-AU" sz="1100" b="1" kern="1200" dirty="0">
                <a:solidFill>
                  <a:schemeClr val="accent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740240" y="3000345"/>
              <a:ext cx="274319" cy="274319"/>
            </a:xfrm>
            <a:prstGeom prst="ellipse">
              <a:avLst/>
            </a:prstGeom>
            <a:solidFill>
              <a:schemeClr val="accent5"/>
            </a:solidFill>
            <a:ln w="508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Freeform: Shape 16"/>
            <p:cNvSpPr/>
            <p:nvPr/>
          </p:nvSpPr>
          <p:spPr>
            <a:xfrm>
              <a:off x="5014559" y="3566466"/>
              <a:ext cx="3866017" cy="379510"/>
            </a:xfrm>
            <a:custGeom>
              <a:avLst/>
              <a:gdLst>
                <a:gd name="connsiteX0" fmla="*/ 0 w 3866017"/>
                <a:gd name="connsiteY0" fmla="*/ 0 h 379510"/>
                <a:gd name="connsiteX1" fmla="*/ 3866017 w 3866017"/>
                <a:gd name="connsiteY1" fmla="*/ 0 h 379510"/>
                <a:gd name="connsiteX2" fmla="*/ 3866017 w 3866017"/>
                <a:gd name="connsiteY2" fmla="*/ 379510 h 379510"/>
                <a:gd name="connsiteX3" fmla="*/ 0 w 3866017"/>
                <a:gd name="connsiteY3" fmla="*/ 379510 h 379510"/>
                <a:gd name="connsiteX4" fmla="*/ 0 w 3866017"/>
                <a:gd name="connsiteY4" fmla="*/ 0 h 379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6017" h="379510">
                  <a:moveTo>
                    <a:pt x="0" y="0"/>
                  </a:moveTo>
                  <a:lnTo>
                    <a:pt x="3866017" y="0"/>
                  </a:lnTo>
                  <a:lnTo>
                    <a:pt x="3866017" y="379510"/>
                  </a:lnTo>
                  <a:lnTo>
                    <a:pt x="0" y="37951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100000">
                  <a:schemeClr val="bg1"/>
                </a:gs>
                <a:gs pos="0">
                  <a:schemeClr val="accent4">
                    <a:lumMod val="60000"/>
                    <a:lumOff val="4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4320" tIns="0" rIns="91440" bIns="0" numCol="1" spcCol="1270" anchor="ctr" anchorCtr="0">
              <a:noAutofit/>
            </a:bodyPr>
            <a:lstStyle/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None/>
              </a:pPr>
              <a:r>
                <a:rPr lang="mn-MN" sz="1100" b="1" kern="1200" dirty="0" smtClean="0">
                  <a:solidFill>
                    <a:schemeClr val="accent1"/>
                  </a:solidFill>
                </a:rPr>
                <a:t>Лабораторийн аудит</a:t>
              </a:r>
              <a:endParaRPr lang="en-AU" sz="1100" b="1" kern="1200" dirty="0">
                <a:solidFill>
                  <a:schemeClr val="accent1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4877399" y="3615710"/>
              <a:ext cx="274319" cy="274319"/>
            </a:xfrm>
            <a:prstGeom prst="ellipse">
              <a:avLst/>
            </a:prstGeom>
            <a:solidFill>
              <a:schemeClr val="accent5"/>
            </a:solidFill>
            <a:ln w="508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Freeform: Shape 18"/>
            <p:cNvSpPr/>
            <p:nvPr/>
          </p:nvSpPr>
          <p:spPr>
            <a:xfrm>
              <a:off x="4783231" y="4276623"/>
              <a:ext cx="4054352" cy="379510"/>
            </a:xfrm>
            <a:custGeom>
              <a:avLst/>
              <a:gdLst>
                <a:gd name="connsiteX0" fmla="*/ 0 w 4054352"/>
                <a:gd name="connsiteY0" fmla="*/ 0 h 379510"/>
                <a:gd name="connsiteX1" fmla="*/ 4054352 w 4054352"/>
                <a:gd name="connsiteY1" fmla="*/ 0 h 379510"/>
                <a:gd name="connsiteX2" fmla="*/ 4054352 w 4054352"/>
                <a:gd name="connsiteY2" fmla="*/ 379510 h 379510"/>
                <a:gd name="connsiteX3" fmla="*/ 0 w 4054352"/>
                <a:gd name="connsiteY3" fmla="*/ 379510 h 379510"/>
                <a:gd name="connsiteX4" fmla="*/ 0 w 4054352"/>
                <a:gd name="connsiteY4" fmla="*/ 0 h 379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4352" h="379510">
                  <a:moveTo>
                    <a:pt x="0" y="0"/>
                  </a:moveTo>
                  <a:lnTo>
                    <a:pt x="4054352" y="0"/>
                  </a:lnTo>
                  <a:lnTo>
                    <a:pt x="4054352" y="379510"/>
                  </a:lnTo>
                  <a:lnTo>
                    <a:pt x="0" y="37951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100000">
                  <a:schemeClr val="bg1"/>
                </a:gs>
                <a:gs pos="0">
                  <a:schemeClr val="accent4">
                    <a:lumMod val="60000"/>
                    <a:lumOff val="4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4320" tIns="0" rIns="91440" bIns="0" numCol="1" spcCol="1270" anchor="ctr" anchorCtr="0">
              <a:noAutofit/>
            </a:bodyPr>
            <a:lstStyle/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None/>
              </a:pPr>
              <a:r>
                <a:rPr lang="mn-MN" sz="1100" b="1" kern="1200" dirty="0" smtClean="0">
                  <a:solidFill>
                    <a:schemeClr val="accent1"/>
                  </a:solidFill>
                </a:rPr>
                <a:t>Он-сайт лабораторийн үйл ажиллагаанд зориулан сургалт,</a:t>
              </a:r>
              <a:endParaRPr lang="en-AU" sz="1100" b="1" kern="1200" dirty="0">
                <a:solidFill>
                  <a:schemeClr val="accent1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4708595" y="4329219"/>
              <a:ext cx="274319" cy="274319"/>
            </a:xfrm>
            <a:prstGeom prst="ellipse">
              <a:avLst/>
            </a:prstGeom>
            <a:solidFill>
              <a:schemeClr val="accent5"/>
            </a:solidFill>
            <a:ln w="508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Freeform: Shape 20"/>
            <p:cNvSpPr/>
            <p:nvPr/>
          </p:nvSpPr>
          <p:spPr>
            <a:xfrm>
              <a:off x="4551904" y="4944584"/>
              <a:ext cx="4398033" cy="379510"/>
            </a:xfrm>
            <a:custGeom>
              <a:avLst/>
              <a:gdLst>
                <a:gd name="connsiteX0" fmla="*/ 0 w 4398033"/>
                <a:gd name="connsiteY0" fmla="*/ 0 h 379510"/>
                <a:gd name="connsiteX1" fmla="*/ 4398033 w 4398033"/>
                <a:gd name="connsiteY1" fmla="*/ 0 h 379510"/>
                <a:gd name="connsiteX2" fmla="*/ 4398033 w 4398033"/>
                <a:gd name="connsiteY2" fmla="*/ 379510 h 379510"/>
                <a:gd name="connsiteX3" fmla="*/ 0 w 4398033"/>
                <a:gd name="connsiteY3" fmla="*/ 379510 h 379510"/>
                <a:gd name="connsiteX4" fmla="*/ 0 w 4398033"/>
                <a:gd name="connsiteY4" fmla="*/ 0 h 379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98033" h="379510">
                  <a:moveTo>
                    <a:pt x="0" y="0"/>
                  </a:moveTo>
                  <a:lnTo>
                    <a:pt x="4398033" y="0"/>
                  </a:lnTo>
                  <a:lnTo>
                    <a:pt x="4398033" y="379510"/>
                  </a:lnTo>
                  <a:lnTo>
                    <a:pt x="0" y="37951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100000">
                  <a:schemeClr val="bg1"/>
                </a:gs>
                <a:gs pos="0">
                  <a:schemeClr val="accent4">
                    <a:lumMod val="60000"/>
                    <a:lumOff val="4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4320" tIns="0" rIns="91440" bIns="0" numCol="1" spcCol="1270" anchor="ctr" anchorCtr="0">
              <a:noAutofit/>
            </a:bodyPr>
            <a:lstStyle/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None/>
              </a:pPr>
              <a:r>
                <a:rPr lang="mn-MN" sz="1100" b="1" kern="1200" dirty="0" smtClean="0">
                  <a:solidFill>
                    <a:schemeClr val="accent1"/>
                  </a:solidFill>
                </a:rPr>
                <a:t>Дээж авах</a:t>
              </a:r>
              <a:endParaRPr lang="en-AU" sz="1100" b="1" kern="1200" dirty="0">
                <a:solidFill>
                  <a:schemeClr val="accent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4482542" y="4997179"/>
              <a:ext cx="274319" cy="274319"/>
            </a:xfrm>
            <a:prstGeom prst="ellipse">
              <a:avLst/>
            </a:prstGeom>
            <a:solidFill>
              <a:schemeClr val="accent5"/>
            </a:solidFill>
            <a:ln w="508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3581617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Clients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3496A9-9CB0-45EB-A24D-838866E58C2C}" type="slidenum">
              <a:rPr lang="en-US" smtClean="0"/>
              <a:t>5</a:t>
            </a:fld>
            <a:endParaRPr lang="en-US"/>
          </a:p>
        </p:txBody>
      </p:sp>
      <p:pic>
        <p:nvPicPr>
          <p:cNvPr id="2" name="Graphic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83346" y="1640597"/>
            <a:ext cx="1116791" cy="1116791"/>
          </a:xfrm>
          <a:prstGeom prst="rect">
            <a:avLst/>
          </a:prstGeom>
        </p:spPr>
      </p:pic>
      <p:pic>
        <p:nvPicPr>
          <p:cNvPr id="9" name="Graphic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83346" y="2794204"/>
            <a:ext cx="1116791" cy="1116791"/>
          </a:xfrm>
          <a:prstGeom prst="rect">
            <a:avLst/>
          </a:prstGeom>
        </p:spPr>
      </p:pic>
      <p:pic>
        <p:nvPicPr>
          <p:cNvPr id="10" name="Graphic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83346" y="3950254"/>
            <a:ext cx="1116791" cy="11167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18146" y="1020087"/>
            <a:ext cx="6730567" cy="534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36870"/>
      </p:ext>
    </p:extLst>
  </p:cSld>
  <p:clrMapOvr>
    <a:masterClrMapping/>
  </p:clrMapOvr>
</p:sld>
</file>

<file path=ppt/theme/theme1.xml><?xml version="1.0" encoding="utf-8"?>
<a:theme xmlns:a="http://schemas.openxmlformats.org/drawingml/2006/main" name="ALS1">
  <a:themeElements>
    <a:clrScheme name="Custom 1">
      <a:dk1>
        <a:srgbClr val="3C3C3C"/>
      </a:dk1>
      <a:lt1>
        <a:sysClr val="window" lastClr="FFFFFF"/>
      </a:lt1>
      <a:dk2>
        <a:srgbClr val="005387"/>
      </a:dk2>
      <a:lt2>
        <a:srgbClr val="F2F2F2"/>
      </a:lt2>
      <a:accent1>
        <a:srgbClr val="005387"/>
      </a:accent1>
      <a:accent2>
        <a:srgbClr val="96A9C9"/>
      </a:accent2>
      <a:accent3>
        <a:srgbClr val="A5A5A5"/>
      </a:accent3>
      <a:accent4>
        <a:srgbClr val="F8D744"/>
      </a:accent4>
      <a:accent5>
        <a:srgbClr val="48B9B1"/>
      </a:accent5>
      <a:accent6>
        <a:srgbClr val="D6D627"/>
      </a:accent6>
      <a:hlink>
        <a:srgbClr val="48B9B1"/>
      </a:hlink>
      <a:folHlink>
        <a:srgbClr val="48B9B1"/>
      </a:folHlink>
    </a:clrScheme>
    <a:fontScheme name="ALS_Lucida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S1" id="{52F8E221-C6CE-4301-A858-F26D9B5A4AF2}" vid="{633B7912-EC0F-4292-A71F-82B663AEC2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ALS1</Template>
  <TotalTime>1801</TotalTime>
  <Words>119</Words>
  <Application>Microsoft Office PowerPoint</Application>
  <PresentationFormat>On-screen Show (4:3)</PresentationFormat>
  <Paragraphs>50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Lucida Sans</vt:lpstr>
      <vt:lpstr>Tahoma</vt:lpstr>
      <vt:lpstr>Wingdings</vt:lpstr>
      <vt:lpstr>ALS1</vt:lpstr>
      <vt:lpstr>Global Locations</vt:lpstr>
      <vt:lpstr>Үйлчилгээний тойм</vt:lpstr>
      <vt:lpstr>Өрөмдлөг ба хайгуул</vt:lpstr>
      <vt:lpstr>Уурхай дахь салбар</vt:lpstr>
      <vt:lpstr>Clients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Coal</dc:title>
  <dc:creator>Daria Prokofeva</dc:creator>
  <cp:lastModifiedBy>Ariunerdene Byambaa</cp:lastModifiedBy>
  <cp:revision>81</cp:revision>
  <dcterms:created xsi:type="dcterms:W3CDTF">2017-01-09T03:37:32Z</dcterms:created>
  <dcterms:modified xsi:type="dcterms:W3CDTF">2017-03-17T08:32:23Z</dcterms:modified>
</cp:coreProperties>
</file>